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7"/>
  </p:notesMasterIdLst>
  <p:sldIdLst>
    <p:sldId id="256" r:id="rId3"/>
    <p:sldId id="264" r:id="rId4"/>
    <p:sldId id="481" r:id="rId5"/>
    <p:sldId id="458" r:id="rId6"/>
    <p:sldId id="482" r:id="rId7"/>
    <p:sldId id="478" r:id="rId8"/>
    <p:sldId id="488" r:id="rId9"/>
    <p:sldId id="490" r:id="rId10"/>
    <p:sldId id="494" r:id="rId11"/>
    <p:sldId id="491" r:id="rId12"/>
    <p:sldId id="492" r:id="rId13"/>
    <p:sldId id="493" r:id="rId14"/>
    <p:sldId id="480" r:id="rId15"/>
    <p:sldId id="497" r:id="rId16"/>
    <p:sldId id="265" r:id="rId17"/>
    <p:sldId id="483" r:id="rId18"/>
    <p:sldId id="498" r:id="rId19"/>
    <p:sldId id="495" r:id="rId20"/>
    <p:sldId id="496" r:id="rId21"/>
    <p:sldId id="257" r:id="rId22"/>
    <p:sldId id="258" r:id="rId23"/>
    <p:sldId id="266" r:id="rId24"/>
    <p:sldId id="271" r:id="rId25"/>
    <p:sldId id="267"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B4C7E7"/>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52" autoAdjust="0"/>
    <p:restoredTop sz="94770" autoAdjust="0"/>
  </p:normalViewPr>
  <p:slideViewPr>
    <p:cSldViewPr snapToGrid="0">
      <p:cViewPr varScale="1">
        <p:scale>
          <a:sx n="108" d="100"/>
          <a:sy n="108" d="100"/>
        </p:scale>
        <p:origin x="5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usberger, Felix" userId="77fedd31-404f-4285-9bc1-2baf000a3915" providerId="ADAL" clId="{2DB73087-1547-4B18-9357-417E86483911}"/>
    <pc:docChg chg="undo redo custSel addSld delSld modSld sldOrd">
      <pc:chgData name="Hausberger, Felix" userId="77fedd31-404f-4285-9bc1-2baf000a3915" providerId="ADAL" clId="{2DB73087-1547-4B18-9357-417E86483911}" dt="2018-12-11T19:32:27.391" v="1859" actId="20577"/>
      <pc:docMkLst>
        <pc:docMk/>
      </pc:docMkLst>
      <pc:sldChg chg="modSp">
        <pc:chgData name="Hausberger, Felix" userId="77fedd31-404f-4285-9bc1-2baf000a3915" providerId="ADAL" clId="{2DB73087-1547-4B18-9357-417E86483911}" dt="2018-12-11T18:42:11.194" v="1495"/>
        <pc:sldMkLst>
          <pc:docMk/>
          <pc:sldMk cId="1881851238" sldId="257"/>
        </pc:sldMkLst>
        <pc:spChg chg="mod">
          <ac:chgData name="Hausberger, Felix" userId="77fedd31-404f-4285-9bc1-2baf000a3915" providerId="ADAL" clId="{2DB73087-1547-4B18-9357-417E86483911}" dt="2018-12-11T18:42:11.194" v="1495"/>
          <ac:spMkLst>
            <pc:docMk/>
            <pc:sldMk cId="1881851238" sldId="257"/>
            <ac:spMk id="3" creationId="{00000000-0000-0000-0000-000000000000}"/>
          </ac:spMkLst>
        </pc:spChg>
      </pc:sldChg>
      <pc:sldChg chg="modSp del">
        <pc:chgData name="Hausberger, Felix" userId="77fedd31-404f-4285-9bc1-2baf000a3915" providerId="ADAL" clId="{2DB73087-1547-4B18-9357-417E86483911}" dt="2018-12-11T17:46:08.174" v="1069" actId="2696"/>
        <pc:sldMkLst>
          <pc:docMk/>
          <pc:sldMk cId="4216374078" sldId="259"/>
        </pc:sldMkLst>
        <pc:spChg chg="mod">
          <ac:chgData name="Hausberger, Felix" userId="77fedd31-404f-4285-9bc1-2baf000a3915" providerId="ADAL" clId="{2DB73087-1547-4B18-9357-417E86483911}" dt="2018-12-11T17:45:33.643" v="1068" actId="20577"/>
          <ac:spMkLst>
            <pc:docMk/>
            <pc:sldMk cId="4216374078" sldId="259"/>
            <ac:spMk id="3" creationId="{00000000-0000-0000-0000-000000000000}"/>
          </ac:spMkLst>
        </pc:spChg>
      </pc:sldChg>
      <pc:sldChg chg="modSp">
        <pc:chgData name="Hausberger, Felix" userId="77fedd31-404f-4285-9bc1-2baf000a3915" providerId="ADAL" clId="{2DB73087-1547-4B18-9357-417E86483911}" dt="2018-12-11T18:43:31.416" v="1509" actId="20577"/>
        <pc:sldMkLst>
          <pc:docMk/>
          <pc:sldMk cId="1637997581" sldId="265"/>
        </pc:sldMkLst>
        <pc:spChg chg="mod">
          <ac:chgData name="Hausberger, Felix" userId="77fedd31-404f-4285-9bc1-2baf000a3915" providerId="ADAL" clId="{2DB73087-1547-4B18-9357-417E86483911}" dt="2018-12-11T18:43:31.416" v="1509" actId="20577"/>
          <ac:spMkLst>
            <pc:docMk/>
            <pc:sldMk cId="1637997581" sldId="265"/>
            <ac:spMk id="4" creationId="{2E01EBAD-D3C0-0547-B62A-3054CF70182E}"/>
          </ac:spMkLst>
        </pc:spChg>
      </pc:sldChg>
      <pc:sldChg chg="modSp ord modTransition">
        <pc:chgData name="Hausberger, Felix" userId="77fedd31-404f-4285-9bc1-2baf000a3915" providerId="ADAL" clId="{2DB73087-1547-4B18-9357-417E86483911}" dt="2018-12-11T17:42:35.843" v="1009"/>
        <pc:sldMkLst>
          <pc:docMk/>
          <pc:sldMk cId="1175416068" sldId="266"/>
        </pc:sldMkLst>
        <pc:spChg chg="mod">
          <ac:chgData name="Hausberger, Felix" userId="77fedd31-404f-4285-9bc1-2baf000a3915" providerId="ADAL" clId="{2DB73087-1547-4B18-9357-417E86483911}" dt="2018-12-11T17:42:29.381" v="1007" actId="20577"/>
          <ac:spMkLst>
            <pc:docMk/>
            <pc:sldMk cId="1175416068" sldId="266"/>
            <ac:spMk id="2" creationId="{00000000-0000-0000-0000-000000000000}"/>
          </ac:spMkLst>
        </pc:spChg>
      </pc:sldChg>
      <pc:sldChg chg="modSp ord modTransition">
        <pc:chgData name="Hausberger, Felix" userId="77fedd31-404f-4285-9bc1-2baf000a3915" providerId="ADAL" clId="{2DB73087-1547-4B18-9357-417E86483911}" dt="2018-12-11T17:43:25.840" v="1043"/>
        <pc:sldMkLst>
          <pc:docMk/>
          <pc:sldMk cId="42108366" sldId="267"/>
        </pc:sldMkLst>
        <pc:spChg chg="mod">
          <ac:chgData name="Hausberger, Felix" userId="77fedd31-404f-4285-9bc1-2baf000a3915" providerId="ADAL" clId="{2DB73087-1547-4B18-9357-417E86483911}" dt="2018-12-11T17:43:19.285" v="1042" actId="113"/>
          <ac:spMkLst>
            <pc:docMk/>
            <pc:sldMk cId="42108366" sldId="267"/>
            <ac:spMk id="4" creationId="{00000000-0000-0000-0000-000000000000}"/>
          </ac:spMkLst>
        </pc:spChg>
        <pc:spChg chg="mod">
          <ac:chgData name="Hausberger, Felix" userId="77fedd31-404f-4285-9bc1-2baf000a3915" providerId="ADAL" clId="{2DB73087-1547-4B18-9357-417E86483911}" dt="2018-12-11T17:43:02.923" v="1029" actId="20577"/>
          <ac:spMkLst>
            <pc:docMk/>
            <pc:sldMk cId="42108366" sldId="267"/>
            <ac:spMk id="11" creationId="{00000000-0000-0000-0000-000000000000}"/>
          </ac:spMkLst>
        </pc:spChg>
      </pc:sldChg>
      <pc:sldChg chg="modSp add del ord modTransition">
        <pc:chgData name="Hausberger, Felix" userId="77fedd31-404f-4285-9bc1-2baf000a3915" providerId="ADAL" clId="{2DB73087-1547-4B18-9357-417E86483911}" dt="2018-12-11T17:42:49.113" v="1022"/>
        <pc:sldMkLst>
          <pc:docMk/>
          <pc:sldMk cId="4105166332" sldId="271"/>
        </pc:sldMkLst>
        <pc:spChg chg="mod">
          <ac:chgData name="Hausberger, Felix" userId="77fedd31-404f-4285-9bc1-2baf000a3915" providerId="ADAL" clId="{2DB73087-1547-4B18-9357-417E86483911}" dt="2018-12-11T17:42:41.565" v="1019" actId="20577"/>
          <ac:spMkLst>
            <pc:docMk/>
            <pc:sldMk cId="4105166332" sldId="271"/>
            <ac:spMk id="4" creationId="{00000000-0000-0000-0000-000000000000}"/>
          </ac:spMkLst>
        </pc:spChg>
      </pc:sldChg>
      <pc:sldChg chg="del">
        <pc:chgData name="Hausberger, Felix" userId="77fedd31-404f-4285-9bc1-2baf000a3915" providerId="ADAL" clId="{2DB73087-1547-4B18-9357-417E86483911}" dt="2018-12-11T17:37:02.888" v="974" actId="2696"/>
        <pc:sldMkLst>
          <pc:docMk/>
          <pc:sldMk cId="1678941944" sldId="275"/>
        </pc:sldMkLst>
      </pc:sldChg>
      <pc:sldChg chg="modSp add del">
        <pc:chgData name="Hausberger, Felix" userId="77fedd31-404f-4285-9bc1-2baf000a3915" providerId="ADAL" clId="{2DB73087-1547-4B18-9357-417E86483911}" dt="2018-12-11T13:50:57.850" v="539" actId="2696"/>
        <pc:sldMkLst>
          <pc:docMk/>
          <pc:sldMk cId="533541721" sldId="442"/>
        </pc:sldMkLst>
        <pc:picChg chg="mod">
          <ac:chgData name="Hausberger, Felix" userId="77fedd31-404f-4285-9bc1-2baf000a3915" providerId="ADAL" clId="{2DB73087-1547-4B18-9357-417E86483911}" dt="2018-12-11T13:50:32.959" v="538" actId="1076"/>
          <ac:picMkLst>
            <pc:docMk/>
            <pc:sldMk cId="533541721" sldId="442"/>
            <ac:picMk id="14" creationId="{D9534797-93CF-4113-B07C-18BE6D5DE1C0}"/>
          </ac:picMkLst>
        </pc:picChg>
      </pc:sldChg>
      <pc:sldChg chg="addSp delSp modSp add ord modAnim">
        <pc:chgData name="Hausberger, Felix" userId="77fedd31-404f-4285-9bc1-2baf000a3915" providerId="ADAL" clId="{2DB73087-1547-4B18-9357-417E86483911}" dt="2018-12-11T19:17:06.436" v="1791"/>
        <pc:sldMkLst>
          <pc:docMk/>
          <pc:sldMk cId="3014490325" sldId="458"/>
        </pc:sldMkLst>
        <pc:spChg chg="mod">
          <ac:chgData name="Hausberger, Felix" userId="77fedd31-404f-4285-9bc1-2baf000a3915" providerId="ADAL" clId="{2DB73087-1547-4B18-9357-417E86483911}" dt="2018-12-11T17:00:09.197" v="841" actId="122"/>
          <ac:spMkLst>
            <pc:docMk/>
            <pc:sldMk cId="3014490325" sldId="458"/>
            <ac:spMk id="2" creationId="{00000000-0000-0000-0000-000000000000}"/>
          </ac:spMkLst>
        </pc:spChg>
        <pc:spChg chg="del mod">
          <ac:chgData name="Hausberger, Felix" userId="77fedd31-404f-4285-9bc1-2baf000a3915" providerId="ADAL" clId="{2DB73087-1547-4B18-9357-417E86483911}" dt="2018-12-11T13:51:42.093" v="562" actId="478"/>
          <ac:spMkLst>
            <pc:docMk/>
            <pc:sldMk cId="3014490325" sldId="458"/>
            <ac:spMk id="4" creationId="{00000000-0000-0000-0000-000000000000}"/>
          </ac:spMkLst>
        </pc:spChg>
        <pc:spChg chg="add del mod">
          <ac:chgData name="Hausberger, Felix" userId="77fedd31-404f-4285-9bc1-2baf000a3915" providerId="ADAL" clId="{2DB73087-1547-4B18-9357-417E86483911}" dt="2018-12-11T13:51:45.471" v="563" actId="478"/>
          <ac:spMkLst>
            <pc:docMk/>
            <pc:sldMk cId="3014490325" sldId="458"/>
            <ac:spMk id="6" creationId="{C846D3FD-2F3F-4B55-B1F9-7BB47D9DF24E}"/>
          </ac:spMkLst>
        </pc:spChg>
        <pc:picChg chg="mod">
          <ac:chgData name="Hausberger, Felix" userId="77fedd31-404f-4285-9bc1-2baf000a3915" providerId="ADAL" clId="{2DB73087-1547-4B18-9357-417E86483911}" dt="2018-12-11T13:51:31.338" v="549" actId="14100"/>
          <ac:picMkLst>
            <pc:docMk/>
            <pc:sldMk cId="3014490325" sldId="458"/>
            <ac:picMk id="5" creationId="{577291C9-95D8-47E3-AC3F-EE31264C0769}"/>
          </ac:picMkLst>
        </pc:picChg>
        <pc:picChg chg="add mod">
          <ac:chgData name="Hausberger, Felix" userId="77fedd31-404f-4285-9bc1-2baf000a3915" providerId="ADAL" clId="{2DB73087-1547-4B18-9357-417E86483911}" dt="2018-12-11T13:52:01.749" v="567" actId="1076"/>
          <ac:picMkLst>
            <pc:docMk/>
            <pc:sldMk cId="3014490325" sldId="458"/>
            <ac:picMk id="7" creationId="{BB958AAA-3494-4D41-A2A2-D0E3C7B71DFE}"/>
          </ac:picMkLst>
        </pc:picChg>
      </pc:sldChg>
      <pc:sldChg chg="delSp add del">
        <pc:chgData name="Hausberger, Felix" userId="77fedd31-404f-4285-9bc1-2baf000a3915" providerId="ADAL" clId="{2DB73087-1547-4B18-9357-417E86483911}" dt="2018-12-11T14:12:46.894" v="720" actId="2696"/>
        <pc:sldMkLst>
          <pc:docMk/>
          <pc:sldMk cId="1820518029" sldId="467"/>
        </pc:sldMkLst>
        <pc:picChg chg="del">
          <ac:chgData name="Hausberger, Felix" userId="77fedd31-404f-4285-9bc1-2baf000a3915" providerId="ADAL" clId="{2DB73087-1547-4B18-9357-417E86483911}" dt="2018-12-11T14:12:17.322" v="713" actId="478"/>
          <ac:picMkLst>
            <pc:docMk/>
            <pc:sldMk cId="1820518029" sldId="467"/>
            <ac:picMk id="7" creationId="{6CA6F0D3-39FB-4247-8E41-92E1CCB8BC89}"/>
          </ac:picMkLst>
        </pc:picChg>
      </pc:sldChg>
      <pc:sldChg chg="modSp ord">
        <pc:chgData name="Hausberger, Felix" userId="77fedd31-404f-4285-9bc1-2baf000a3915" providerId="ADAL" clId="{2DB73087-1547-4B18-9357-417E86483911}" dt="2018-12-11T19:32:27.391" v="1859" actId="20577"/>
        <pc:sldMkLst>
          <pc:docMk/>
          <pc:sldMk cId="3531621627" sldId="478"/>
        </pc:sldMkLst>
        <pc:spChg chg="mod">
          <ac:chgData name="Hausberger, Felix" userId="77fedd31-404f-4285-9bc1-2baf000a3915" providerId="ADAL" clId="{2DB73087-1547-4B18-9357-417E86483911}" dt="2018-12-11T19:32:27.391" v="1859" actId="20577"/>
          <ac:spMkLst>
            <pc:docMk/>
            <pc:sldMk cId="3531621627" sldId="478"/>
            <ac:spMk id="9" creationId="{7552EE42-A439-BE40-A500-342B46DDDC3E}"/>
          </ac:spMkLst>
        </pc:spChg>
      </pc:sldChg>
      <pc:sldChg chg="addSp delSp modSp ord delAnim modAnim">
        <pc:chgData name="Hausberger, Felix" userId="77fedd31-404f-4285-9bc1-2baf000a3915" providerId="ADAL" clId="{2DB73087-1547-4B18-9357-417E86483911}" dt="2018-12-11T19:06:50.818" v="1760" actId="1076"/>
        <pc:sldMkLst>
          <pc:docMk/>
          <pc:sldMk cId="4056958280" sldId="480"/>
        </pc:sldMkLst>
        <pc:spChg chg="mod">
          <ac:chgData name="Hausberger, Felix" userId="77fedd31-404f-4285-9bc1-2baf000a3915" providerId="ADAL" clId="{2DB73087-1547-4B18-9357-417E86483911}" dt="2018-12-11T17:39:00.762" v="995" actId="20577"/>
          <ac:spMkLst>
            <pc:docMk/>
            <pc:sldMk cId="4056958280" sldId="480"/>
            <ac:spMk id="3" creationId="{EBC19C1E-A25A-4B29-BBB1-96390C82BC33}"/>
          </ac:spMkLst>
        </pc:spChg>
        <pc:picChg chg="add mod">
          <ac:chgData name="Hausberger, Felix" userId="77fedd31-404f-4285-9bc1-2baf000a3915" providerId="ADAL" clId="{2DB73087-1547-4B18-9357-417E86483911}" dt="2018-12-11T19:06:50.818" v="1760" actId="1076"/>
          <ac:picMkLst>
            <pc:docMk/>
            <pc:sldMk cId="4056958280" sldId="480"/>
            <ac:picMk id="2" creationId="{B1C38598-C89D-4CBE-96E2-DF53B072AE5D}"/>
          </ac:picMkLst>
        </pc:picChg>
        <pc:picChg chg="del">
          <ac:chgData name="Hausberger, Felix" userId="77fedd31-404f-4285-9bc1-2baf000a3915" providerId="ADAL" clId="{2DB73087-1547-4B18-9357-417E86483911}" dt="2018-12-11T19:06:32.098" v="1757" actId="478"/>
          <ac:picMkLst>
            <pc:docMk/>
            <pc:sldMk cId="4056958280" sldId="480"/>
            <ac:picMk id="4" creationId="{18CF8187-55FE-413F-BD27-E2113527E806}"/>
          </ac:picMkLst>
        </pc:picChg>
      </pc:sldChg>
      <pc:sldChg chg="addSp delSp modSp add delAnim modAnim">
        <pc:chgData name="Hausberger, Felix" userId="77fedd31-404f-4285-9bc1-2baf000a3915" providerId="ADAL" clId="{2DB73087-1547-4B18-9357-417E86483911}" dt="2018-12-11T19:03:00.130" v="1753"/>
        <pc:sldMkLst>
          <pc:docMk/>
          <pc:sldMk cId="4289843930" sldId="481"/>
        </pc:sldMkLst>
        <pc:spChg chg="del mod">
          <ac:chgData name="Hausberger, Felix" userId="77fedd31-404f-4285-9bc1-2baf000a3915" providerId="ADAL" clId="{2DB73087-1547-4B18-9357-417E86483911}" dt="2018-12-11T13:28:11.664" v="215" actId="478"/>
          <ac:spMkLst>
            <pc:docMk/>
            <pc:sldMk cId="4289843930" sldId="481"/>
            <ac:spMk id="4" creationId="{00000000-0000-0000-0000-000000000000}"/>
          </ac:spMkLst>
        </pc:spChg>
        <pc:spChg chg="del">
          <ac:chgData name="Hausberger, Felix" userId="77fedd31-404f-4285-9bc1-2baf000a3915" providerId="ADAL" clId="{2DB73087-1547-4B18-9357-417E86483911}" dt="2018-12-11T13:04:21.363" v="15" actId="478"/>
          <ac:spMkLst>
            <pc:docMk/>
            <pc:sldMk cId="4289843930" sldId="481"/>
            <ac:spMk id="11" creationId="{00000000-0000-0000-0000-000000000000}"/>
          </ac:spMkLst>
        </pc:spChg>
        <pc:spChg chg="add del mod">
          <ac:chgData name="Hausberger, Felix" userId="77fedd31-404f-4285-9bc1-2baf000a3915" providerId="ADAL" clId="{2DB73087-1547-4B18-9357-417E86483911}" dt="2018-12-11T13:20:59.158" v="174" actId="478"/>
          <ac:spMkLst>
            <pc:docMk/>
            <pc:sldMk cId="4289843930" sldId="481"/>
            <ac:spMk id="20" creationId="{7E6FB3F9-539F-44FE-9DED-501F4B4472A6}"/>
          </ac:spMkLst>
        </pc:spChg>
        <pc:spChg chg="add del mod">
          <ac:chgData name="Hausberger, Felix" userId="77fedd31-404f-4285-9bc1-2baf000a3915" providerId="ADAL" clId="{2DB73087-1547-4B18-9357-417E86483911}" dt="2018-12-11T13:21:01.298" v="175" actId="478"/>
          <ac:spMkLst>
            <pc:docMk/>
            <pc:sldMk cId="4289843930" sldId="481"/>
            <ac:spMk id="21" creationId="{92EAADD8-B5ED-4B2C-90B9-9868681E9D69}"/>
          </ac:spMkLst>
        </pc:spChg>
        <pc:spChg chg="add del mod">
          <ac:chgData name="Hausberger, Felix" userId="77fedd31-404f-4285-9bc1-2baf000a3915" providerId="ADAL" clId="{2DB73087-1547-4B18-9357-417E86483911}" dt="2018-12-11T13:34:36.867" v="412" actId="478"/>
          <ac:spMkLst>
            <pc:docMk/>
            <pc:sldMk cId="4289843930" sldId="481"/>
            <ac:spMk id="22" creationId="{391A0B02-89A6-4FB0-A3E6-BB5B574FF4AE}"/>
          </ac:spMkLst>
        </pc:spChg>
        <pc:spChg chg="add del mod">
          <ac:chgData name="Hausberger, Felix" userId="77fedd31-404f-4285-9bc1-2baf000a3915" providerId="ADAL" clId="{2DB73087-1547-4B18-9357-417E86483911}" dt="2018-12-11T13:28:18.471" v="217" actId="478"/>
          <ac:spMkLst>
            <pc:docMk/>
            <pc:sldMk cId="4289843930" sldId="481"/>
            <ac:spMk id="26" creationId="{CCD3DA0E-7E88-43DD-B603-7ED61EF63246}"/>
          </ac:spMkLst>
        </pc:spChg>
        <pc:spChg chg="add del mod">
          <ac:chgData name="Hausberger, Felix" userId="77fedd31-404f-4285-9bc1-2baf000a3915" providerId="ADAL" clId="{2DB73087-1547-4B18-9357-417E86483911}" dt="2018-12-11T13:33:02.449" v="409"/>
          <ac:spMkLst>
            <pc:docMk/>
            <pc:sldMk cId="4289843930" sldId="481"/>
            <ac:spMk id="27" creationId="{95C71F00-B91B-48E0-8258-CC9E5B9FCE03}"/>
          </ac:spMkLst>
        </pc:spChg>
        <pc:spChg chg="add del mod">
          <ac:chgData name="Hausberger, Felix" userId="77fedd31-404f-4285-9bc1-2baf000a3915" providerId="ADAL" clId="{2DB73087-1547-4B18-9357-417E86483911}" dt="2018-12-11T13:33:02.449" v="409"/>
          <ac:spMkLst>
            <pc:docMk/>
            <pc:sldMk cId="4289843930" sldId="481"/>
            <ac:spMk id="28" creationId="{A053FDBA-96F6-4B71-8929-30C9C5A17542}"/>
          </ac:spMkLst>
        </pc:spChg>
        <pc:spChg chg="add del mod">
          <ac:chgData name="Hausberger, Felix" userId="77fedd31-404f-4285-9bc1-2baf000a3915" providerId="ADAL" clId="{2DB73087-1547-4B18-9357-417E86483911}" dt="2018-12-11T13:33:17.329" v="411"/>
          <ac:spMkLst>
            <pc:docMk/>
            <pc:sldMk cId="4289843930" sldId="481"/>
            <ac:spMk id="29" creationId="{F0AEA91F-D488-4D2F-9903-DAD639966704}"/>
          </ac:spMkLst>
        </pc:spChg>
        <pc:spChg chg="add del mod">
          <ac:chgData name="Hausberger, Felix" userId="77fedd31-404f-4285-9bc1-2baf000a3915" providerId="ADAL" clId="{2DB73087-1547-4B18-9357-417E86483911}" dt="2018-12-11T13:51:49.464" v="564" actId="478"/>
          <ac:spMkLst>
            <pc:docMk/>
            <pc:sldMk cId="4289843930" sldId="481"/>
            <ac:spMk id="30" creationId="{71B5EE39-67BE-4363-9827-797C14A095D1}"/>
          </ac:spMkLst>
        </pc:spChg>
        <pc:spChg chg="add del mod">
          <ac:chgData name="Hausberger, Felix" userId="77fedd31-404f-4285-9bc1-2baf000a3915" providerId="ADAL" clId="{2DB73087-1547-4B18-9357-417E86483911}" dt="2018-12-11T13:44:06.358" v="504" actId="478"/>
          <ac:spMkLst>
            <pc:docMk/>
            <pc:sldMk cId="4289843930" sldId="481"/>
            <ac:spMk id="31" creationId="{67E6B72C-F48D-438F-A1C9-A913761C14DF}"/>
          </ac:spMkLst>
        </pc:spChg>
        <pc:spChg chg="add del mod">
          <ac:chgData name="Hausberger, Felix" userId="77fedd31-404f-4285-9bc1-2baf000a3915" providerId="ADAL" clId="{2DB73087-1547-4B18-9357-417E86483911}" dt="2018-12-11T13:47:13.205" v="517" actId="478"/>
          <ac:spMkLst>
            <pc:docMk/>
            <pc:sldMk cId="4289843930" sldId="481"/>
            <ac:spMk id="33" creationId="{1223A49D-B188-4A16-B786-9312CADB7DE8}"/>
          </ac:spMkLst>
        </pc:spChg>
        <pc:spChg chg="add del mod">
          <ac:chgData name="Hausberger, Felix" userId="77fedd31-404f-4285-9bc1-2baf000a3915" providerId="ADAL" clId="{2DB73087-1547-4B18-9357-417E86483911}" dt="2018-12-11T13:51:51.643" v="565" actId="478"/>
          <ac:spMkLst>
            <pc:docMk/>
            <pc:sldMk cId="4289843930" sldId="481"/>
            <ac:spMk id="39" creationId="{76C6F07D-7DD6-4683-A8F3-4C495CE98D0C}"/>
          </ac:spMkLst>
        </pc:spChg>
        <pc:picChg chg="add del mod">
          <ac:chgData name="Hausberger, Felix" userId="77fedd31-404f-4285-9bc1-2baf000a3915" providerId="ADAL" clId="{2DB73087-1547-4B18-9357-417E86483911}" dt="2018-12-11T13:16:21.989" v="154" actId="478"/>
          <ac:picMkLst>
            <pc:docMk/>
            <pc:sldMk cId="4289843930" sldId="481"/>
            <ac:picMk id="3" creationId="{501772FB-EE44-4F45-99FF-F2902BE84FFB}"/>
          </ac:picMkLst>
        </pc:picChg>
        <pc:picChg chg="add mod">
          <ac:chgData name="Hausberger, Felix" userId="77fedd31-404f-4285-9bc1-2baf000a3915" providerId="ADAL" clId="{2DB73087-1547-4B18-9357-417E86483911}" dt="2018-12-11T13:48:32.201" v="528" actId="14100"/>
          <ac:picMkLst>
            <pc:docMk/>
            <pc:sldMk cId="4289843930" sldId="481"/>
            <ac:picMk id="6" creationId="{9FA919D9-0C96-4357-9CFD-BA66F8A9FD5B}"/>
          </ac:picMkLst>
        </pc:picChg>
        <pc:picChg chg="add del mod">
          <ac:chgData name="Hausberger, Felix" userId="77fedd31-404f-4285-9bc1-2baf000a3915" providerId="ADAL" clId="{2DB73087-1547-4B18-9357-417E86483911}" dt="2018-12-11T13:27:37.482" v="205" actId="478"/>
          <ac:picMkLst>
            <pc:docMk/>
            <pc:sldMk cId="4289843930" sldId="481"/>
            <ac:picMk id="8" creationId="{BE3F3772-A30A-45A7-B5BE-6E7265F82A05}"/>
          </ac:picMkLst>
        </pc:picChg>
        <pc:picChg chg="add mod">
          <ac:chgData name="Hausberger, Felix" userId="77fedd31-404f-4285-9bc1-2baf000a3915" providerId="ADAL" clId="{2DB73087-1547-4B18-9357-417E86483911}" dt="2018-12-11T13:48:56.701" v="532" actId="1076"/>
          <ac:picMkLst>
            <pc:docMk/>
            <pc:sldMk cId="4289843930" sldId="481"/>
            <ac:picMk id="10" creationId="{0C6CB4FB-1CAC-4DB0-B1CE-FF3CFA660858}"/>
          </ac:picMkLst>
        </pc:picChg>
        <pc:picChg chg="add del mod">
          <ac:chgData name="Hausberger, Felix" userId="77fedd31-404f-4285-9bc1-2baf000a3915" providerId="ADAL" clId="{2DB73087-1547-4B18-9357-417E86483911}" dt="2018-12-11T13:10:38.248" v="51" actId="478"/>
          <ac:picMkLst>
            <pc:docMk/>
            <pc:sldMk cId="4289843930" sldId="481"/>
            <ac:picMk id="13" creationId="{B164558D-AB88-4917-8B60-DC168B8433A5}"/>
          </ac:picMkLst>
        </pc:picChg>
        <pc:picChg chg="add del mod">
          <ac:chgData name="Hausberger, Felix" userId="77fedd31-404f-4285-9bc1-2baf000a3915" providerId="ADAL" clId="{2DB73087-1547-4B18-9357-417E86483911}" dt="2018-12-11T13:11:55.565" v="94" actId="478"/>
          <ac:picMkLst>
            <pc:docMk/>
            <pc:sldMk cId="4289843930" sldId="481"/>
            <ac:picMk id="15" creationId="{7FD5894E-F8CD-4691-A043-89382EE28FB2}"/>
          </ac:picMkLst>
        </pc:picChg>
        <pc:picChg chg="add del mod">
          <ac:chgData name="Hausberger, Felix" userId="77fedd31-404f-4285-9bc1-2baf000a3915" providerId="ADAL" clId="{2DB73087-1547-4B18-9357-417E86483911}" dt="2018-12-11T13:52:11.660" v="571" actId="478"/>
          <ac:picMkLst>
            <pc:docMk/>
            <pc:sldMk cId="4289843930" sldId="481"/>
            <ac:picMk id="17" creationId="{6612EA95-8585-49FE-AE92-D74C34C9AC17}"/>
          </ac:picMkLst>
        </pc:picChg>
        <pc:picChg chg="add del mod">
          <ac:chgData name="Hausberger, Felix" userId="77fedd31-404f-4285-9bc1-2baf000a3915" providerId="ADAL" clId="{2DB73087-1547-4B18-9357-417E86483911}" dt="2018-12-11T13:46:19.477" v="507" actId="478"/>
          <ac:picMkLst>
            <pc:docMk/>
            <pc:sldMk cId="4289843930" sldId="481"/>
            <ac:picMk id="19" creationId="{093394A8-2CA2-46A0-890B-C7D962FBE0DA}"/>
          </ac:picMkLst>
        </pc:picChg>
        <pc:picChg chg="add mod">
          <ac:chgData name="Hausberger, Felix" userId="77fedd31-404f-4285-9bc1-2baf000a3915" providerId="ADAL" clId="{2DB73087-1547-4B18-9357-417E86483911}" dt="2018-12-11T13:48:26.266" v="527" actId="14100"/>
          <ac:picMkLst>
            <pc:docMk/>
            <pc:sldMk cId="4289843930" sldId="481"/>
            <ac:picMk id="24" creationId="{997D56D3-8A5F-4A46-A831-AC1A5FDC9D95}"/>
          </ac:picMkLst>
        </pc:picChg>
        <pc:picChg chg="add mod">
          <ac:chgData name="Hausberger, Felix" userId="77fedd31-404f-4285-9bc1-2baf000a3915" providerId="ADAL" clId="{2DB73087-1547-4B18-9357-417E86483911}" dt="2018-12-11T13:48:12.153" v="525" actId="1582"/>
          <ac:picMkLst>
            <pc:docMk/>
            <pc:sldMk cId="4289843930" sldId="481"/>
            <ac:picMk id="35" creationId="{1BA23544-95A7-4667-99F4-F32F18B0F764}"/>
          </ac:picMkLst>
        </pc:picChg>
        <pc:picChg chg="add mod">
          <ac:chgData name="Hausberger, Felix" userId="77fedd31-404f-4285-9bc1-2baf000a3915" providerId="ADAL" clId="{2DB73087-1547-4B18-9357-417E86483911}" dt="2018-12-11T13:48:42.593" v="529" actId="1076"/>
          <ac:picMkLst>
            <pc:docMk/>
            <pc:sldMk cId="4289843930" sldId="481"/>
            <ac:picMk id="37" creationId="{D59138D9-CC66-4BBA-A6B0-912E0B06980C}"/>
          </ac:picMkLst>
        </pc:picChg>
      </pc:sldChg>
      <pc:sldChg chg="addSp delSp modSp add">
        <pc:chgData name="Hausberger, Felix" userId="77fedd31-404f-4285-9bc1-2baf000a3915" providerId="ADAL" clId="{2DB73087-1547-4B18-9357-417E86483911}" dt="2018-12-11T14:02:34.274" v="676" actId="478"/>
        <pc:sldMkLst>
          <pc:docMk/>
          <pc:sldMk cId="2342157811" sldId="482"/>
        </pc:sldMkLst>
        <pc:spChg chg="del mod">
          <ac:chgData name="Hausberger, Felix" userId="77fedd31-404f-4285-9bc1-2baf000a3915" providerId="ADAL" clId="{2DB73087-1547-4B18-9357-417E86483911}" dt="2018-12-11T14:02:30.774" v="673" actId="478"/>
          <ac:spMkLst>
            <pc:docMk/>
            <pc:sldMk cId="2342157811" sldId="482"/>
            <ac:spMk id="4" creationId="{00000000-0000-0000-0000-000000000000}"/>
          </ac:spMkLst>
        </pc:spChg>
        <pc:spChg chg="add del mod">
          <ac:chgData name="Hausberger, Felix" userId="77fedd31-404f-4285-9bc1-2baf000a3915" providerId="ADAL" clId="{2DB73087-1547-4B18-9357-417E86483911}" dt="2018-12-11T14:02:34.274" v="676" actId="478"/>
          <ac:spMkLst>
            <pc:docMk/>
            <pc:sldMk cId="2342157811" sldId="482"/>
            <ac:spMk id="6" creationId="{31577EFB-8C6F-485D-AF36-9EBF5771F9AF}"/>
          </ac:spMkLst>
        </pc:spChg>
        <pc:spChg chg="del">
          <ac:chgData name="Hausberger, Felix" userId="77fedd31-404f-4285-9bc1-2baf000a3915" providerId="ADAL" clId="{2DB73087-1547-4B18-9357-417E86483911}" dt="2018-12-11T14:00:30.487" v="631" actId="478"/>
          <ac:spMkLst>
            <pc:docMk/>
            <pc:sldMk cId="2342157811" sldId="482"/>
            <ac:spMk id="11" creationId="{00000000-0000-0000-0000-000000000000}"/>
          </ac:spMkLst>
        </pc:spChg>
        <pc:picChg chg="add del mod ord">
          <ac:chgData name="Hausberger, Felix" userId="77fedd31-404f-4285-9bc1-2baf000a3915" providerId="ADAL" clId="{2DB73087-1547-4B18-9357-417E86483911}" dt="2018-12-11T14:02:32.828" v="675" actId="478"/>
          <ac:picMkLst>
            <pc:docMk/>
            <pc:sldMk cId="2342157811" sldId="482"/>
            <ac:picMk id="3" creationId="{C6097D6B-71BF-4E04-AD3B-58548AA65150}"/>
          </ac:picMkLst>
        </pc:picChg>
      </pc:sldChg>
      <pc:sldChg chg="addSp delSp modSp add ord modAnim">
        <pc:chgData name="Hausberger, Felix" userId="77fedd31-404f-4285-9bc1-2baf000a3915" providerId="ADAL" clId="{2DB73087-1547-4B18-9357-417E86483911}" dt="2018-12-11T18:54:16.529" v="1748" actId="20577"/>
        <pc:sldMkLst>
          <pc:docMk/>
          <pc:sldMk cId="1516316038" sldId="483"/>
        </pc:sldMkLst>
        <pc:spChg chg="mod">
          <ac:chgData name="Hausberger, Felix" userId="77fedd31-404f-4285-9bc1-2baf000a3915" providerId="ADAL" clId="{2DB73087-1547-4B18-9357-417E86483911}" dt="2018-12-11T18:47:13.496" v="1597" actId="20577"/>
          <ac:spMkLst>
            <pc:docMk/>
            <pc:sldMk cId="1516316038" sldId="483"/>
            <ac:spMk id="4" creationId="{00000000-0000-0000-0000-000000000000}"/>
          </ac:spMkLst>
        </pc:spChg>
        <pc:spChg chg="add del mod">
          <ac:chgData name="Hausberger, Felix" userId="77fedd31-404f-4285-9bc1-2baf000a3915" providerId="ADAL" clId="{2DB73087-1547-4B18-9357-417E86483911}" dt="2018-12-11T14:13:58.025" v="730" actId="478"/>
          <ac:spMkLst>
            <pc:docMk/>
            <pc:sldMk cId="1516316038" sldId="483"/>
            <ac:spMk id="7" creationId="{58CB8FDF-0476-4687-8D84-1A895417E147}"/>
          </ac:spMkLst>
        </pc:spChg>
        <pc:spChg chg="add mod">
          <ac:chgData name="Hausberger, Felix" userId="77fedd31-404f-4285-9bc1-2baf000a3915" providerId="ADAL" clId="{2DB73087-1547-4B18-9357-417E86483911}" dt="2018-12-11T18:54:16.529" v="1748" actId="20577"/>
          <ac:spMkLst>
            <pc:docMk/>
            <pc:sldMk cId="1516316038" sldId="483"/>
            <ac:spMk id="8" creationId="{BFDE8B01-50C8-4B26-B134-18CCAB2CEA83}"/>
          </ac:spMkLst>
        </pc:spChg>
        <pc:spChg chg="del">
          <ac:chgData name="Hausberger, Felix" userId="77fedd31-404f-4285-9bc1-2baf000a3915" providerId="ADAL" clId="{2DB73087-1547-4B18-9357-417E86483911}" dt="2018-12-11T14:12:25.447" v="714" actId="478"/>
          <ac:spMkLst>
            <pc:docMk/>
            <pc:sldMk cId="1516316038" sldId="483"/>
            <ac:spMk id="11" creationId="{00000000-0000-0000-0000-000000000000}"/>
          </ac:spMkLst>
        </pc:spChg>
        <pc:picChg chg="add mod">
          <ac:chgData name="Hausberger, Felix" userId="77fedd31-404f-4285-9bc1-2baf000a3915" providerId="ADAL" clId="{2DB73087-1547-4B18-9357-417E86483911}" dt="2018-12-11T14:12:42.069" v="719" actId="14100"/>
          <ac:picMkLst>
            <pc:docMk/>
            <pc:sldMk cId="1516316038" sldId="483"/>
            <ac:picMk id="5" creationId="{5CE87749-AFB2-472B-A993-ADC04313FDEB}"/>
          </ac:picMkLst>
        </pc:picChg>
        <pc:picChg chg="add del">
          <ac:chgData name="Hausberger, Felix" userId="77fedd31-404f-4285-9bc1-2baf000a3915" providerId="ADAL" clId="{2DB73087-1547-4B18-9357-417E86483911}" dt="2018-12-11T14:13:22.481" v="726" actId="478"/>
          <ac:picMkLst>
            <pc:docMk/>
            <pc:sldMk cId="1516316038" sldId="483"/>
            <ac:picMk id="6" creationId="{81074A96-B9D0-46E0-B71C-9650CC68FB22}"/>
          </ac:picMkLst>
        </pc:picChg>
      </pc:sldChg>
      <pc:sldChg chg="add del">
        <pc:chgData name="Hausberger, Felix" userId="77fedd31-404f-4285-9bc1-2baf000a3915" providerId="ADAL" clId="{2DB73087-1547-4B18-9357-417E86483911}" dt="2018-12-11T17:43:51.548" v="1044" actId="2696"/>
        <pc:sldMkLst>
          <pc:docMk/>
          <pc:sldMk cId="685320407" sldId="484"/>
        </pc:sldMkLst>
      </pc:sldChg>
      <pc:sldChg chg="add del">
        <pc:chgData name="Hausberger, Felix" userId="77fedd31-404f-4285-9bc1-2baf000a3915" providerId="ADAL" clId="{2DB73087-1547-4B18-9357-417E86483911}" dt="2018-12-11T17:37:46.505" v="977" actId="2696"/>
        <pc:sldMkLst>
          <pc:docMk/>
          <pc:sldMk cId="1094183600" sldId="485"/>
        </pc:sldMkLst>
      </pc:sldChg>
      <pc:sldChg chg="add del">
        <pc:chgData name="Hausberger, Felix" userId="77fedd31-404f-4285-9bc1-2baf000a3915" providerId="ADAL" clId="{2DB73087-1547-4B18-9357-417E86483911}" dt="2018-12-11T17:37:46.460" v="975" actId="2696"/>
        <pc:sldMkLst>
          <pc:docMk/>
          <pc:sldMk cId="727602906" sldId="486"/>
        </pc:sldMkLst>
      </pc:sldChg>
      <pc:sldChg chg="add del">
        <pc:chgData name="Hausberger, Felix" userId="77fedd31-404f-4285-9bc1-2baf000a3915" providerId="ADAL" clId="{2DB73087-1547-4B18-9357-417E86483911}" dt="2018-12-11T17:37:46.503" v="976" actId="2696"/>
        <pc:sldMkLst>
          <pc:docMk/>
          <pc:sldMk cId="2511691616" sldId="487"/>
        </pc:sldMkLst>
      </pc:sldChg>
      <pc:sldChg chg="addSp delSp modSp add">
        <pc:chgData name="Hausberger, Felix" userId="77fedd31-404f-4285-9bc1-2baf000a3915" providerId="ADAL" clId="{2DB73087-1547-4B18-9357-417E86483911}" dt="2018-12-11T17:44:02.587" v="1048" actId="404"/>
        <pc:sldMkLst>
          <pc:docMk/>
          <pc:sldMk cId="1489287671" sldId="488"/>
        </pc:sldMkLst>
        <pc:spChg chg="del">
          <ac:chgData name="Hausberger, Felix" userId="77fedd31-404f-4285-9bc1-2baf000a3915" providerId="ADAL" clId="{2DB73087-1547-4B18-9357-417E86483911}" dt="2018-12-11T17:17:22.219" v="858" actId="478"/>
          <ac:spMkLst>
            <pc:docMk/>
            <pc:sldMk cId="1489287671" sldId="488"/>
            <ac:spMk id="2" creationId="{A623F75B-5333-477D-880C-6980D7524224}"/>
          </ac:spMkLst>
        </pc:spChg>
        <pc:spChg chg="mod">
          <ac:chgData name="Hausberger, Felix" userId="77fedd31-404f-4285-9bc1-2baf000a3915" providerId="ADAL" clId="{2DB73087-1547-4B18-9357-417E86483911}" dt="2018-12-11T17:44:02.587" v="1048" actId="404"/>
          <ac:spMkLst>
            <pc:docMk/>
            <pc:sldMk cId="1489287671" sldId="488"/>
            <ac:spMk id="3" creationId="{FDF04D45-5EDB-4C51-B20E-FA2769DB7395}"/>
          </ac:spMkLst>
        </pc:spChg>
        <pc:picChg chg="add del mod">
          <ac:chgData name="Hausberger, Felix" userId="77fedd31-404f-4285-9bc1-2baf000a3915" providerId="ADAL" clId="{2DB73087-1547-4B18-9357-417E86483911}" dt="2018-12-11T17:20:18.218" v="860" actId="478"/>
          <ac:picMkLst>
            <pc:docMk/>
            <pc:sldMk cId="1489287671" sldId="488"/>
            <ac:picMk id="5" creationId="{FEB5AE29-7E5F-4020-BAD3-E3A21ECB0898}"/>
          </ac:picMkLst>
        </pc:picChg>
        <pc:picChg chg="add del mod">
          <ac:chgData name="Hausberger, Felix" userId="77fedd31-404f-4285-9bc1-2baf000a3915" providerId="ADAL" clId="{2DB73087-1547-4B18-9357-417E86483911}" dt="2018-12-11T17:22:00.045" v="874" actId="478"/>
          <ac:picMkLst>
            <pc:docMk/>
            <pc:sldMk cId="1489287671" sldId="488"/>
            <ac:picMk id="7" creationId="{F2F8D21D-4616-4788-93E4-E8148520A2B7}"/>
          </ac:picMkLst>
        </pc:picChg>
        <pc:picChg chg="add del mod">
          <ac:chgData name="Hausberger, Felix" userId="77fedd31-404f-4285-9bc1-2baf000a3915" providerId="ADAL" clId="{2DB73087-1547-4B18-9357-417E86483911}" dt="2018-12-11T17:23:16.341" v="887" actId="478"/>
          <ac:picMkLst>
            <pc:docMk/>
            <pc:sldMk cId="1489287671" sldId="488"/>
            <ac:picMk id="9" creationId="{313EF9D3-4464-420F-9430-A92FB8F8097F}"/>
          </ac:picMkLst>
        </pc:picChg>
        <pc:picChg chg="add del mod">
          <ac:chgData name="Hausberger, Felix" userId="77fedd31-404f-4285-9bc1-2baf000a3915" providerId="ADAL" clId="{2DB73087-1547-4B18-9357-417E86483911}" dt="2018-12-11T17:22:44.513" v="877" actId="478"/>
          <ac:picMkLst>
            <pc:docMk/>
            <pc:sldMk cId="1489287671" sldId="488"/>
            <ac:picMk id="11" creationId="{7B5D0254-C055-4A54-8941-C0FBF4477172}"/>
          </ac:picMkLst>
        </pc:picChg>
        <pc:picChg chg="add del mod">
          <ac:chgData name="Hausberger, Felix" userId="77fedd31-404f-4285-9bc1-2baf000a3915" providerId="ADAL" clId="{2DB73087-1547-4B18-9357-417E86483911}" dt="2018-12-11T17:23:15.418" v="886" actId="478"/>
          <ac:picMkLst>
            <pc:docMk/>
            <pc:sldMk cId="1489287671" sldId="488"/>
            <ac:picMk id="13" creationId="{5E120A71-A712-4E9A-8583-1A6A1F5B1F15}"/>
          </ac:picMkLst>
        </pc:picChg>
        <pc:picChg chg="add del">
          <ac:chgData name="Hausberger, Felix" userId="77fedd31-404f-4285-9bc1-2baf000a3915" providerId="ADAL" clId="{2DB73087-1547-4B18-9357-417E86483911}" dt="2018-12-11T17:23:12.810" v="885" actId="478"/>
          <ac:picMkLst>
            <pc:docMk/>
            <pc:sldMk cId="1489287671" sldId="488"/>
            <ac:picMk id="14" creationId="{BA9D7230-B4D0-4C09-9265-71F4D7C5ADB2}"/>
          </ac:picMkLst>
        </pc:picChg>
        <pc:picChg chg="add del mod">
          <ac:chgData name="Hausberger, Felix" userId="77fedd31-404f-4285-9bc1-2baf000a3915" providerId="ADAL" clId="{2DB73087-1547-4B18-9357-417E86483911}" dt="2018-12-11T17:24:33.078" v="891" actId="478"/>
          <ac:picMkLst>
            <pc:docMk/>
            <pc:sldMk cId="1489287671" sldId="488"/>
            <ac:picMk id="16" creationId="{F47F2697-7F79-4ADF-9E9B-E817919C1AC5}"/>
          </ac:picMkLst>
        </pc:picChg>
        <pc:picChg chg="add mod">
          <ac:chgData name="Hausberger, Felix" userId="77fedd31-404f-4285-9bc1-2baf000a3915" providerId="ADAL" clId="{2DB73087-1547-4B18-9357-417E86483911}" dt="2018-12-11T17:24:51.030" v="896" actId="1076"/>
          <ac:picMkLst>
            <pc:docMk/>
            <pc:sldMk cId="1489287671" sldId="488"/>
            <ac:picMk id="18" creationId="{417011A7-AA05-441C-8463-AB7332B62E7E}"/>
          </ac:picMkLst>
        </pc:picChg>
      </pc:sldChg>
      <pc:sldChg chg="delSp modSp add del">
        <pc:chgData name="Hausberger, Felix" userId="77fedd31-404f-4285-9bc1-2baf000a3915" providerId="ADAL" clId="{2DB73087-1547-4B18-9357-417E86483911}" dt="2018-12-11T17:26:09.421" v="926" actId="2696"/>
        <pc:sldMkLst>
          <pc:docMk/>
          <pc:sldMk cId="76286107" sldId="489"/>
        </pc:sldMkLst>
        <pc:spChg chg="mod">
          <ac:chgData name="Hausberger, Felix" userId="77fedd31-404f-4285-9bc1-2baf000a3915" providerId="ADAL" clId="{2DB73087-1547-4B18-9357-417E86483911}" dt="2018-12-11T17:25:07.041" v="918" actId="20577"/>
          <ac:spMkLst>
            <pc:docMk/>
            <pc:sldMk cId="76286107" sldId="489"/>
            <ac:spMk id="3" creationId="{FDF04D45-5EDB-4C51-B20E-FA2769DB7395}"/>
          </ac:spMkLst>
        </pc:spChg>
        <pc:picChg chg="mod">
          <ac:chgData name="Hausberger, Felix" userId="77fedd31-404f-4285-9bc1-2baf000a3915" providerId="ADAL" clId="{2DB73087-1547-4B18-9357-417E86483911}" dt="2018-12-11T17:23:11.024" v="884" actId="1076"/>
          <ac:picMkLst>
            <pc:docMk/>
            <pc:sldMk cId="76286107" sldId="489"/>
            <ac:picMk id="9" creationId="{313EF9D3-4464-420F-9430-A92FB8F8097F}"/>
          </ac:picMkLst>
        </pc:picChg>
        <pc:picChg chg="del">
          <ac:chgData name="Hausberger, Felix" userId="77fedd31-404f-4285-9bc1-2baf000a3915" providerId="ADAL" clId="{2DB73087-1547-4B18-9357-417E86483911}" dt="2018-12-11T17:23:08.981" v="883" actId="478"/>
          <ac:picMkLst>
            <pc:docMk/>
            <pc:sldMk cId="76286107" sldId="489"/>
            <ac:picMk id="13" creationId="{5E120A71-A712-4E9A-8583-1A6A1F5B1F15}"/>
          </ac:picMkLst>
        </pc:picChg>
        <pc:picChg chg="del">
          <ac:chgData name="Hausberger, Felix" userId="77fedd31-404f-4285-9bc1-2baf000a3915" providerId="ADAL" clId="{2DB73087-1547-4B18-9357-417E86483911}" dt="2018-12-11T17:23:08.335" v="882" actId="478"/>
          <ac:picMkLst>
            <pc:docMk/>
            <pc:sldMk cId="76286107" sldId="489"/>
            <ac:picMk id="14" creationId="{BA9D7230-B4D0-4C09-9265-71F4D7C5ADB2}"/>
          </ac:picMkLst>
        </pc:picChg>
      </pc:sldChg>
      <pc:sldChg chg="addSp delSp modSp add">
        <pc:chgData name="Hausberger, Felix" userId="77fedd31-404f-4285-9bc1-2baf000a3915" providerId="ADAL" clId="{2DB73087-1547-4B18-9357-417E86483911}" dt="2018-12-11T17:43:57.185" v="1046" actId="404"/>
        <pc:sldMkLst>
          <pc:docMk/>
          <pc:sldMk cId="1641400224" sldId="490"/>
        </pc:sldMkLst>
        <pc:spChg chg="mod">
          <ac:chgData name="Hausberger, Felix" userId="77fedd31-404f-4285-9bc1-2baf000a3915" providerId="ADAL" clId="{2DB73087-1547-4B18-9357-417E86483911}" dt="2018-12-11T17:43:57.185" v="1046" actId="404"/>
          <ac:spMkLst>
            <pc:docMk/>
            <pc:sldMk cId="1641400224" sldId="490"/>
            <ac:spMk id="3" creationId="{FDF04D45-5EDB-4C51-B20E-FA2769DB7395}"/>
          </ac:spMkLst>
        </pc:spChg>
        <pc:picChg chg="add mod">
          <ac:chgData name="Hausberger, Felix" userId="77fedd31-404f-4285-9bc1-2baf000a3915" providerId="ADAL" clId="{2DB73087-1547-4B18-9357-417E86483911}" dt="2018-12-11T17:25:49.025" v="925" actId="14100"/>
          <ac:picMkLst>
            <pc:docMk/>
            <pc:sldMk cId="1641400224" sldId="490"/>
            <ac:picMk id="4" creationId="{1D6C0EC4-B951-48DB-85AA-631FD1FB9370}"/>
          </ac:picMkLst>
        </pc:picChg>
        <pc:picChg chg="del">
          <ac:chgData name="Hausberger, Felix" userId="77fedd31-404f-4285-9bc1-2baf000a3915" providerId="ADAL" clId="{2DB73087-1547-4B18-9357-417E86483911}" dt="2018-12-11T17:25:38.676" v="923" actId="478"/>
          <ac:picMkLst>
            <pc:docMk/>
            <pc:sldMk cId="1641400224" sldId="490"/>
            <ac:picMk id="18" creationId="{417011A7-AA05-441C-8463-AB7332B62E7E}"/>
          </ac:picMkLst>
        </pc:picChg>
      </pc:sldChg>
      <pc:sldChg chg="add">
        <pc:chgData name="Hausberger, Felix" userId="77fedd31-404f-4285-9bc1-2baf000a3915" providerId="ADAL" clId="{2DB73087-1547-4B18-9357-417E86483911}" dt="2018-12-11T17:36:53.393" v="972"/>
        <pc:sldMkLst>
          <pc:docMk/>
          <pc:sldMk cId="1149808907" sldId="491"/>
        </pc:sldMkLst>
      </pc:sldChg>
      <pc:sldChg chg="add">
        <pc:chgData name="Hausberger, Felix" userId="77fedd31-404f-4285-9bc1-2baf000a3915" providerId="ADAL" clId="{2DB73087-1547-4B18-9357-417E86483911}" dt="2018-12-11T17:36:53.393" v="972"/>
        <pc:sldMkLst>
          <pc:docMk/>
          <pc:sldMk cId="2517355498" sldId="492"/>
        </pc:sldMkLst>
      </pc:sldChg>
      <pc:sldChg chg="add">
        <pc:chgData name="Hausberger, Felix" userId="77fedd31-404f-4285-9bc1-2baf000a3915" providerId="ADAL" clId="{2DB73087-1547-4B18-9357-417E86483911}" dt="2018-12-11T17:36:53.393" v="972"/>
        <pc:sldMkLst>
          <pc:docMk/>
          <pc:sldMk cId="3852882216" sldId="493"/>
        </pc:sldMkLst>
      </pc:sldChg>
      <pc:sldChg chg="add">
        <pc:chgData name="Hausberger, Felix" userId="77fedd31-404f-4285-9bc1-2baf000a3915" providerId="ADAL" clId="{2DB73087-1547-4B18-9357-417E86483911}" dt="2018-12-11T17:37:00.557" v="973"/>
        <pc:sldMkLst>
          <pc:docMk/>
          <pc:sldMk cId="2671081084" sldId="494"/>
        </pc:sldMkLst>
      </pc:sldChg>
      <pc:sldChg chg="addSp delSp modSp add modTransition">
        <pc:chgData name="Hausberger, Felix" userId="77fedd31-404f-4285-9bc1-2baf000a3915" providerId="ADAL" clId="{2DB73087-1547-4B18-9357-417E86483911}" dt="2018-12-11T17:57:59.237" v="1128" actId="478"/>
        <pc:sldMkLst>
          <pc:docMk/>
          <pc:sldMk cId="375521206" sldId="495"/>
        </pc:sldMkLst>
        <pc:spChg chg="mod">
          <ac:chgData name="Hausberger, Felix" userId="77fedd31-404f-4285-9bc1-2baf000a3915" providerId="ADAL" clId="{2DB73087-1547-4B18-9357-417E86483911}" dt="2018-12-11T17:54:42.076" v="1122" actId="20577"/>
          <ac:spMkLst>
            <pc:docMk/>
            <pc:sldMk cId="375521206" sldId="495"/>
            <ac:spMk id="4" creationId="{00000000-0000-0000-0000-000000000000}"/>
          </ac:spMkLst>
        </pc:spChg>
        <pc:spChg chg="add del mod">
          <ac:chgData name="Hausberger, Felix" userId="77fedd31-404f-4285-9bc1-2baf000a3915" providerId="ADAL" clId="{2DB73087-1547-4B18-9357-417E86483911}" dt="2018-12-11T17:57:45.351" v="1123" actId="478"/>
          <ac:spMkLst>
            <pc:docMk/>
            <pc:sldMk cId="375521206" sldId="495"/>
            <ac:spMk id="7" creationId="{3ED0F95F-7420-477E-A495-EE67021E6669}"/>
          </ac:spMkLst>
        </pc:spChg>
        <pc:spChg chg="add del mod">
          <ac:chgData name="Hausberger, Felix" userId="77fedd31-404f-4285-9bc1-2baf000a3915" providerId="ADAL" clId="{2DB73087-1547-4B18-9357-417E86483911}" dt="2018-12-11T17:57:59.237" v="1128" actId="478"/>
          <ac:spMkLst>
            <pc:docMk/>
            <pc:sldMk cId="375521206" sldId="495"/>
            <ac:spMk id="8" creationId="{5D9A6217-DFEA-4B72-B688-82769AD0FC7A}"/>
          </ac:spMkLst>
        </pc:spChg>
        <pc:spChg chg="del">
          <ac:chgData name="Hausberger, Felix" userId="77fedd31-404f-4285-9bc1-2baf000a3915" providerId="ADAL" clId="{2DB73087-1547-4B18-9357-417E86483911}" dt="2018-12-11T17:52:03.288" v="1099" actId="478"/>
          <ac:spMkLst>
            <pc:docMk/>
            <pc:sldMk cId="375521206" sldId="495"/>
            <ac:spMk id="11" creationId="{00000000-0000-0000-0000-000000000000}"/>
          </ac:spMkLst>
        </pc:spChg>
        <pc:picChg chg="add mod">
          <ac:chgData name="Hausberger, Felix" userId="77fedd31-404f-4285-9bc1-2baf000a3915" providerId="ADAL" clId="{2DB73087-1547-4B18-9357-417E86483911}" dt="2018-12-11T17:52:17.547" v="1103" actId="1076"/>
          <ac:picMkLst>
            <pc:docMk/>
            <pc:sldMk cId="375521206" sldId="495"/>
            <ac:picMk id="3" creationId="{777962DD-9F13-4A15-9444-156C94744852}"/>
          </ac:picMkLst>
        </pc:picChg>
        <pc:picChg chg="add mod">
          <ac:chgData name="Hausberger, Felix" userId="77fedd31-404f-4285-9bc1-2baf000a3915" providerId="ADAL" clId="{2DB73087-1547-4B18-9357-417E86483911}" dt="2018-12-11T17:54:26.801" v="1107" actId="1076"/>
          <ac:picMkLst>
            <pc:docMk/>
            <pc:sldMk cId="375521206" sldId="495"/>
            <ac:picMk id="6" creationId="{C7B63948-E7C9-4BD7-9D88-BF04861391C5}"/>
          </ac:picMkLst>
        </pc:picChg>
      </pc:sldChg>
      <pc:sldChg chg="add del">
        <pc:chgData name="Hausberger, Felix" userId="77fedd31-404f-4285-9bc1-2baf000a3915" providerId="ADAL" clId="{2DB73087-1547-4B18-9357-417E86483911}" dt="2018-12-11T17:47:07.159" v="1095"/>
        <pc:sldMkLst>
          <pc:docMk/>
          <pc:sldMk cId="3114175414" sldId="495"/>
        </pc:sldMkLst>
      </pc:sldChg>
      <pc:sldChg chg="addSp delSp modSp add modAnim">
        <pc:chgData name="Hausberger, Felix" userId="77fedd31-404f-4285-9bc1-2baf000a3915" providerId="ADAL" clId="{2DB73087-1547-4B18-9357-417E86483911}" dt="2018-12-11T19:26:24.946" v="1810"/>
        <pc:sldMkLst>
          <pc:docMk/>
          <pc:sldMk cId="1818469136" sldId="496"/>
        </pc:sldMkLst>
        <pc:spChg chg="mod">
          <ac:chgData name="Hausberger, Felix" userId="77fedd31-404f-4285-9bc1-2baf000a3915" providerId="ADAL" clId="{2DB73087-1547-4B18-9357-417E86483911}" dt="2018-12-11T17:58:28.802" v="1152" actId="20577"/>
          <ac:spMkLst>
            <pc:docMk/>
            <pc:sldMk cId="1818469136" sldId="496"/>
            <ac:spMk id="4" creationId="{00000000-0000-0000-0000-000000000000}"/>
          </ac:spMkLst>
        </pc:spChg>
        <pc:spChg chg="del">
          <ac:chgData name="Hausberger, Felix" userId="77fedd31-404f-4285-9bc1-2baf000a3915" providerId="ADAL" clId="{2DB73087-1547-4B18-9357-417E86483911}" dt="2018-12-11T17:58:03.103" v="1129" actId="478"/>
          <ac:spMkLst>
            <pc:docMk/>
            <pc:sldMk cId="1818469136" sldId="496"/>
            <ac:spMk id="8" creationId="{5D9A6217-DFEA-4B72-B688-82769AD0FC7A}"/>
          </ac:spMkLst>
        </pc:spChg>
        <pc:picChg chg="del">
          <ac:chgData name="Hausberger, Felix" userId="77fedd31-404f-4285-9bc1-2baf000a3915" providerId="ADAL" clId="{2DB73087-1547-4B18-9357-417E86483911}" dt="2018-12-11T17:57:55.602" v="1126" actId="478"/>
          <ac:picMkLst>
            <pc:docMk/>
            <pc:sldMk cId="1818469136" sldId="496"/>
            <ac:picMk id="3" creationId="{777962DD-9F13-4A15-9444-156C94744852}"/>
          </ac:picMkLst>
        </pc:picChg>
        <pc:picChg chg="add mod">
          <ac:chgData name="Hausberger, Felix" userId="77fedd31-404f-4285-9bc1-2baf000a3915" providerId="ADAL" clId="{2DB73087-1547-4B18-9357-417E86483911}" dt="2018-12-11T17:58:21.721" v="1132" actId="1076"/>
          <ac:picMkLst>
            <pc:docMk/>
            <pc:sldMk cId="1818469136" sldId="496"/>
            <ac:picMk id="5" creationId="{E6E6B7D5-EE7B-44D0-8069-242B96E863A0}"/>
          </ac:picMkLst>
        </pc:picChg>
        <pc:picChg chg="del">
          <ac:chgData name="Hausberger, Felix" userId="77fedd31-404f-4285-9bc1-2baf000a3915" providerId="ADAL" clId="{2DB73087-1547-4B18-9357-417E86483911}" dt="2018-12-11T17:57:56.506" v="1127" actId="478"/>
          <ac:picMkLst>
            <pc:docMk/>
            <pc:sldMk cId="1818469136" sldId="496"/>
            <ac:picMk id="6" creationId="{C7B63948-E7C9-4BD7-9D88-BF04861391C5}"/>
          </ac:picMkLst>
        </pc:picChg>
        <pc:picChg chg="add mod">
          <ac:chgData name="Hausberger, Felix" userId="77fedd31-404f-4285-9bc1-2baf000a3915" providerId="ADAL" clId="{2DB73087-1547-4B18-9357-417E86483911}" dt="2018-12-11T18:52:10.170" v="1729" actId="1076"/>
          <ac:picMkLst>
            <pc:docMk/>
            <pc:sldMk cId="1818469136" sldId="496"/>
            <ac:picMk id="9" creationId="{B924F8CF-FAA0-4270-891F-7B101BB0124E}"/>
          </ac:picMkLst>
        </pc:picChg>
        <pc:picChg chg="add mod">
          <ac:chgData name="Hausberger, Felix" userId="77fedd31-404f-4285-9bc1-2baf000a3915" providerId="ADAL" clId="{2DB73087-1547-4B18-9357-417E86483911}" dt="2018-12-11T19:25:57.012" v="1807" actId="1076"/>
          <ac:picMkLst>
            <pc:docMk/>
            <pc:sldMk cId="1818469136" sldId="496"/>
            <ac:picMk id="10" creationId="{389C5C27-9B19-4A45-862A-4E4D55A8AFF5}"/>
          </ac:picMkLst>
        </pc:picChg>
      </pc:sldChg>
      <pc:sldChg chg="addSp delSp modSp add modAnim">
        <pc:chgData name="Hausberger, Felix" userId="77fedd31-404f-4285-9bc1-2baf000a3915" providerId="ADAL" clId="{2DB73087-1547-4B18-9357-417E86483911}" dt="2018-12-11T19:03:28.977" v="1756"/>
        <pc:sldMkLst>
          <pc:docMk/>
          <pc:sldMk cId="2077500510" sldId="497"/>
        </pc:sldMkLst>
        <pc:spChg chg="mod">
          <ac:chgData name="Hausberger, Felix" userId="77fedd31-404f-4285-9bc1-2baf000a3915" providerId="ADAL" clId="{2DB73087-1547-4B18-9357-417E86483911}" dt="2018-12-11T18:38:22.961" v="1450" actId="20577"/>
          <ac:spMkLst>
            <pc:docMk/>
            <pc:sldMk cId="2077500510" sldId="497"/>
            <ac:spMk id="2" creationId="{90A3593C-EF54-4DB9-A32C-9F0AAC23B8A4}"/>
          </ac:spMkLst>
        </pc:spChg>
        <pc:spChg chg="mod">
          <ac:chgData name="Hausberger, Felix" userId="77fedd31-404f-4285-9bc1-2baf000a3915" providerId="ADAL" clId="{2DB73087-1547-4B18-9357-417E86483911}" dt="2018-12-11T18:19:09.426" v="1181" actId="20577"/>
          <ac:spMkLst>
            <pc:docMk/>
            <pc:sldMk cId="2077500510" sldId="497"/>
            <ac:spMk id="3" creationId="{95988AEE-AA54-40A1-8F40-2B0D695C8B00}"/>
          </ac:spMkLst>
        </pc:spChg>
        <pc:spChg chg="add del mod">
          <ac:chgData name="Hausberger, Felix" userId="77fedd31-404f-4285-9bc1-2baf000a3915" providerId="ADAL" clId="{2DB73087-1547-4B18-9357-417E86483911}" dt="2018-12-11T18:38:14.458" v="1443" actId="478"/>
          <ac:spMkLst>
            <pc:docMk/>
            <pc:sldMk cId="2077500510" sldId="497"/>
            <ac:spMk id="8" creationId="{EB5625F9-FC87-4A57-BBEA-3DEB615894CF}"/>
          </ac:spMkLst>
        </pc:spChg>
        <pc:picChg chg="add mod">
          <ac:chgData name="Hausberger, Felix" userId="77fedd31-404f-4285-9bc1-2baf000a3915" providerId="ADAL" clId="{2DB73087-1547-4B18-9357-417E86483911}" dt="2018-12-11T18:35:00.357" v="1415" actId="1076"/>
          <ac:picMkLst>
            <pc:docMk/>
            <pc:sldMk cId="2077500510" sldId="497"/>
            <ac:picMk id="5" creationId="{C413FFDF-59F5-478A-8C27-B268CE858724}"/>
          </ac:picMkLst>
        </pc:picChg>
        <pc:picChg chg="add mod">
          <ac:chgData name="Hausberger, Felix" userId="77fedd31-404f-4285-9bc1-2baf000a3915" providerId="ADAL" clId="{2DB73087-1547-4B18-9357-417E86483911}" dt="2018-12-11T18:36:06.132" v="1425" actId="1076"/>
          <ac:picMkLst>
            <pc:docMk/>
            <pc:sldMk cId="2077500510" sldId="497"/>
            <ac:picMk id="7" creationId="{049EFA6A-321E-449B-AAF8-36678D5CD7A6}"/>
          </ac:picMkLst>
        </pc:picChg>
      </pc:sldChg>
      <pc:sldChg chg="addSp delSp modSp add">
        <pc:chgData name="Hausberger, Felix" userId="77fedd31-404f-4285-9bc1-2baf000a3915" providerId="ADAL" clId="{2DB73087-1547-4B18-9357-417E86483911}" dt="2018-12-11T19:13:04.149" v="1790" actId="1076"/>
        <pc:sldMkLst>
          <pc:docMk/>
          <pc:sldMk cId="1127395279" sldId="498"/>
        </pc:sldMkLst>
        <pc:spChg chg="del">
          <ac:chgData name="Hausberger, Felix" userId="77fedd31-404f-4285-9bc1-2baf000a3915" providerId="ADAL" clId="{2DB73087-1547-4B18-9357-417E86483911}" dt="2018-12-11T19:12:35.660" v="1783" actId="478"/>
          <ac:spMkLst>
            <pc:docMk/>
            <pc:sldMk cId="1127395279" sldId="498"/>
            <ac:spMk id="2" creationId="{A116D12F-A177-4BC3-945A-9E46FB685895}"/>
          </ac:spMkLst>
        </pc:spChg>
        <pc:spChg chg="mod">
          <ac:chgData name="Hausberger, Felix" userId="77fedd31-404f-4285-9bc1-2baf000a3915" providerId="ADAL" clId="{2DB73087-1547-4B18-9357-417E86483911}" dt="2018-12-11T19:12:33.346" v="1782" actId="20577"/>
          <ac:spMkLst>
            <pc:docMk/>
            <pc:sldMk cId="1127395279" sldId="498"/>
            <ac:spMk id="3" creationId="{BD9147BA-A307-4ED8-BF16-9F61FFB1CC6D}"/>
          </ac:spMkLst>
        </pc:spChg>
        <pc:picChg chg="add mod">
          <ac:chgData name="Hausberger, Felix" userId="77fedd31-404f-4285-9bc1-2baf000a3915" providerId="ADAL" clId="{2DB73087-1547-4B18-9357-417E86483911}" dt="2018-12-11T19:13:04.149" v="1790" actId="1076"/>
          <ac:picMkLst>
            <pc:docMk/>
            <pc:sldMk cId="1127395279" sldId="498"/>
            <ac:picMk id="5" creationId="{028F5267-DCD0-44E8-9644-713D928E3A4C}"/>
          </ac:picMkLst>
        </pc:picChg>
      </pc:sldChg>
      <pc:sldMasterChg chg="delSldLayout">
        <pc:chgData name="Hausberger, Felix" userId="77fedd31-404f-4285-9bc1-2baf000a3915" providerId="ADAL" clId="{2DB73087-1547-4B18-9357-417E86483911}" dt="2018-12-11T14:12:46.897" v="721" actId="2696"/>
        <pc:sldMasterMkLst>
          <pc:docMk/>
          <pc:sldMasterMk cId="3100779887" sldId="2147483660"/>
        </pc:sldMasterMkLst>
        <pc:sldLayoutChg chg="del">
          <pc:chgData name="Hausberger, Felix" userId="77fedd31-404f-4285-9bc1-2baf000a3915" providerId="ADAL" clId="{2DB73087-1547-4B18-9357-417E86483911}" dt="2018-12-11T13:50:57.852" v="540" actId="2696"/>
          <pc:sldLayoutMkLst>
            <pc:docMk/>
            <pc:sldMasterMk cId="3100779887" sldId="2147483660"/>
            <pc:sldLayoutMk cId="82560282" sldId="2147483688"/>
          </pc:sldLayoutMkLst>
        </pc:sldLayoutChg>
        <pc:sldLayoutChg chg="del">
          <pc:chgData name="Hausberger, Felix" userId="77fedd31-404f-4285-9bc1-2baf000a3915" providerId="ADAL" clId="{2DB73087-1547-4B18-9357-417E86483911}" dt="2018-12-11T14:12:46.897" v="721" actId="2696"/>
          <pc:sldLayoutMkLst>
            <pc:docMk/>
            <pc:sldMasterMk cId="3100779887" sldId="2147483660"/>
            <pc:sldLayoutMk cId="4059708450" sldId="2147483689"/>
          </pc:sldLayoutMkLst>
        </pc:sldLayoutChg>
      </pc:sldMasterChg>
    </pc:docChg>
  </pc:docChgLst>
  <pc:docChgLst>
    <pc:chgData name="Hausberger, Felix" userId="77fedd31-404f-4285-9bc1-2baf000a3915" providerId="ADAL" clId="{A62B1E1C-1270-4E9A-902B-2BEF50EF825E}"/>
    <pc:docChg chg="undo custSel addSld delSld modSld sldOrd">
      <pc:chgData name="Hausberger, Felix" userId="77fedd31-404f-4285-9bc1-2baf000a3915" providerId="ADAL" clId="{A62B1E1C-1270-4E9A-902B-2BEF50EF825E}" dt="2018-12-11T10:48:14.348" v="762" actId="1076"/>
      <pc:docMkLst>
        <pc:docMk/>
      </pc:docMkLst>
      <pc:sldChg chg="modSp">
        <pc:chgData name="Hausberger, Felix" userId="77fedd31-404f-4285-9bc1-2baf000a3915" providerId="ADAL" clId="{A62B1E1C-1270-4E9A-902B-2BEF50EF825E}" dt="2018-12-11T09:09:14.743" v="124" actId="6549"/>
        <pc:sldMkLst>
          <pc:docMk/>
          <pc:sldMk cId="4154287917" sldId="256"/>
        </pc:sldMkLst>
        <pc:spChg chg="mod">
          <ac:chgData name="Hausberger, Felix" userId="77fedd31-404f-4285-9bc1-2baf000a3915" providerId="ADAL" clId="{A62B1E1C-1270-4E9A-902B-2BEF50EF825E}" dt="2018-12-11T09:09:14.743" v="124" actId="6549"/>
          <ac:spMkLst>
            <pc:docMk/>
            <pc:sldMk cId="4154287917" sldId="256"/>
            <ac:spMk id="8" creationId="{00000000-0000-0000-0000-000000000000}"/>
          </ac:spMkLst>
        </pc:spChg>
        <pc:spChg chg="mod">
          <ac:chgData name="Hausberger, Felix" userId="77fedd31-404f-4285-9bc1-2baf000a3915" providerId="ADAL" clId="{A62B1E1C-1270-4E9A-902B-2BEF50EF825E}" dt="2018-12-11T09:08:42.314" v="74" actId="20577"/>
          <ac:spMkLst>
            <pc:docMk/>
            <pc:sldMk cId="4154287917" sldId="256"/>
            <ac:spMk id="35" creationId="{00000000-0000-0000-0000-000000000000}"/>
          </ac:spMkLst>
        </pc:spChg>
      </pc:sldChg>
      <pc:sldChg chg="modSp">
        <pc:chgData name="Hausberger, Felix" userId="77fedd31-404f-4285-9bc1-2baf000a3915" providerId="ADAL" clId="{A62B1E1C-1270-4E9A-902B-2BEF50EF825E}" dt="2018-12-11T10:18:11.088" v="669" actId="20577"/>
        <pc:sldMkLst>
          <pc:docMk/>
          <pc:sldMk cId="1881851238" sldId="257"/>
        </pc:sldMkLst>
        <pc:spChg chg="mod">
          <ac:chgData name="Hausberger, Felix" userId="77fedd31-404f-4285-9bc1-2baf000a3915" providerId="ADAL" clId="{A62B1E1C-1270-4E9A-902B-2BEF50EF825E}" dt="2018-12-11T10:18:11.088" v="669" actId="20577"/>
          <ac:spMkLst>
            <pc:docMk/>
            <pc:sldMk cId="1881851238" sldId="257"/>
            <ac:spMk id="2" creationId="{00000000-0000-0000-0000-000000000000}"/>
          </ac:spMkLst>
        </pc:spChg>
        <pc:spChg chg="mod">
          <ac:chgData name="Hausberger, Felix" userId="77fedd31-404f-4285-9bc1-2baf000a3915" providerId="ADAL" clId="{A62B1E1C-1270-4E9A-902B-2BEF50EF825E}" dt="2018-12-11T10:17:29.152" v="642" actId="20577"/>
          <ac:spMkLst>
            <pc:docMk/>
            <pc:sldMk cId="1881851238" sldId="257"/>
            <ac:spMk id="3" creationId="{00000000-0000-0000-0000-000000000000}"/>
          </ac:spMkLst>
        </pc:spChg>
      </pc:sldChg>
      <pc:sldChg chg="modSp">
        <pc:chgData name="Hausberger, Felix" userId="77fedd31-404f-4285-9bc1-2baf000a3915" providerId="ADAL" clId="{A62B1E1C-1270-4E9A-902B-2BEF50EF825E}" dt="2018-12-11T09:15:56.838" v="273" actId="20577"/>
        <pc:sldMkLst>
          <pc:docMk/>
          <pc:sldMk cId="4216374078" sldId="259"/>
        </pc:sldMkLst>
        <pc:spChg chg="mod">
          <ac:chgData name="Hausberger, Felix" userId="77fedd31-404f-4285-9bc1-2baf000a3915" providerId="ADAL" clId="{A62B1E1C-1270-4E9A-902B-2BEF50EF825E}" dt="2018-12-11T09:15:56.838" v="273" actId="20577"/>
          <ac:spMkLst>
            <pc:docMk/>
            <pc:sldMk cId="4216374078" sldId="259"/>
            <ac:spMk id="3" creationId="{00000000-0000-0000-0000-000000000000}"/>
          </ac:spMkLst>
        </pc:spChg>
      </pc:sldChg>
      <pc:sldChg chg="modSp">
        <pc:chgData name="Hausberger, Felix" userId="77fedd31-404f-4285-9bc1-2baf000a3915" providerId="ADAL" clId="{A62B1E1C-1270-4E9A-902B-2BEF50EF825E}" dt="2018-12-11T09:17:59.743" v="315" actId="6549"/>
        <pc:sldMkLst>
          <pc:docMk/>
          <pc:sldMk cId="3870884885" sldId="264"/>
        </pc:sldMkLst>
        <pc:spChg chg="mod">
          <ac:chgData name="Hausberger, Felix" userId="77fedd31-404f-4285-9bc1-2baf000a3915" providerId="ADAL" clId="{A62B1E1C-1270-4E9A-902B-2BEF50EF825E}" dt="2018-12-11T09:17:59.743" v="315" actId="6549"/>
          <ac:spMkLst>
            <pc:docMk/>
            <pc:sldMk cId="3870884885" sldId="264"/>
            <ac:spMk id="5" creationId="{354695D4-207C-1C48-BAC7-104B84C76E29}"/>
          </ac:spMkLst>
        </pc:spChg>
      </pc:sldChg>
      <pc:sldChg chg="modSp ord">
        <pc:chgData name="Hausberger, Felix" userId="77fedd31-404f-4285-9bc1-2baf000a3915" providerId="ADAL" clId="{A62B1E1C-1270-4E9A-902B-2BEF50EF825E}" dt="2018-12-11T10:34:19.079" v="737" actId="20577"/>
        <pc:sldMkLst>
          <pc:docMk/>
          <pc:sldMk cId="1637997581" sldId="265"/>
        </pc:sldMkLst>
        <pc:spChg chg="mod">
          <ac:chgData name="Hausberger, Felix" userId="77fedd31-404f-4285-9bc1-2baf000a3915" providerId="ADAL" clId="{A62B1E1C-1270-4E9A-902B-2BEF50EF825E}" dt="2018-12-11T10:34:19.079" v="737" actId="20577"/>
          <ac:spMkLst>
            <pc:docMk/>
            <pc:sldMk cId="1637997581" sldId="265"/>
            <ac:spMk id="4" creationId="{2E01EBAD-D3C0-0547-B62A-3054CF70182E}"/>
          </ac:spMkLst>
        </pc:spChg>
      </pc:sldChg>
      <pc:sldChg chg="addSp delSp modSp delAnim modAnim">
        <pc:chgData name="Hausberger, Felix" userId="77fedd31-404f-4285-9bc1-2baf000a3915" providerId="ADAL" clId="{A62B1E1C-1270-4E9A-902B-2BEF50EF825E}" dt="2018-12-11T10:04:24.095" v="331" actId="478"/>
        <pc:sldMkLst>
          <pc:docMk/>
          <pc:sldMk cId="1175416068" sldId="266"/>
        </pc:sldMkLst>
        <pc:spChg chg="add mod">
          <ac:chgData name="Hausberger, Felix" userId="77fedd31-404f-4285-9bc1-2baf000a3915" providerId="ADAL" clId="{A62B1E1C-1270-4E9A-902B-2BEF50EF825E}" dt="2018-12-11T10:04:02.970" v="316" actId="478"/>
          <ac:spMkLst>
            <pc:docMk/>
            <pc:sldMk cId="1175416068" sldId="266"/>
            <ac:spMk id="4" creationId="{C8467DFE-F0E5-4B24-9C10-0EF966942C0E}"/>
          </ac:spMkLst>
        </pc:spChg>
        <pc:spChg chg="add mod">
          <ac:chgData name="Hausberger, Felix" userId="77fedd31-404f-4285-9bc1-2baf000a3915" providerId="ADAL" clId="{A62B1E1C-1270-4E9A-902B-2BEF50EF825E}" dt="2018-12-11T10:04:05.265" v="317" actId="478"/>
          <ac:spMkLst>
            <pc:docMk/>
            <pc:sldMk cId="1175416068" sldId="266"/>
            <ac:spMk id="6" creationId="{B21A7A42-5389-47BE-9ED5-E6E5EEB0B39E}"/>
          </ac:spMkLst>
        </pc:spChg>
        <pc:spChg chg="add mod">
          <ac:chgData name="Hausberger, Felix" userId="77fedd31-404f-4285-9bc1-2baf000a3915" providerId="ADAL" clId="{A62B1E1C-1270-4E9A-902B-2BEF50EF825E}" dt="2018-12-11T10:04:06.695" v="318" actId="478"/>
          <ac:spMkLst>
            <pc:docMk/>
            <pc:sldMk cId="1175416068" sldId="266"/>
            <ac:spMk id="8" creationId="{4DE9C866-1D90-4159-BCAB-EE0491B617B1}"/>
          </ac:spMkLst>
        </pc:spChg>
        <pc:spChg chg="mod">
          <ac:chgData name="Hausberger, Felix" userId="77fedd31-404f-4285-9bc1-2baf000a3915" providerId="ADAL" clId="{A62B1E1C-1270-4E9A-902B-2BEF50EF825E}" dt="2018-12-11T10:04:16.023" v="328" actId="20577"/>
          <ac:spMkLst>
            <pc:docMk/>
            <pc:sldMk cId="1175416068" sldId="266"/>
            <ac:spMk id="10" creationId="{00000000-0000-0000-0000-000000000000}"/>
          </ac:spMkLst>
        </pc:spChg>
        <pc:spChg chg="mod">
          <ac:chgData name="Hausberger, Felix" userId="77fedd31-404f-4285-9bc1-2baf000a3915" providerId="ADAL" clId="{A62B1E1C-1270-4E9A-902B-2BEF50EF825E}" dt="2018-12-11T10:04:21.703" v="330" actId="478"/>
          <ac:spMkLst>
            <pc:docMk/>
            <pc:sldMk cId="1175416068" sldId="266"/>
            <ac:spMk id="12" creationId="{00000000-0000-0000-0000-000000000000}"/>
          </ac:spMkLst>
        </pc:spChg>
        <pc:spChg chg="mod">
          <ac:chgData name="Hausberger, Felix" userId="77fedd31-404f-4285-9bc1-2baf000a3915" providerId="ADAL" clId="{A62B1E1C-1270-4E9A-902B-2BEF50EF825E}" dt="2018-12-11T10:04:20.556" v="329" actId="478"/>
          <ac:spMkLst>
            <pc:docMk/>
            <pc:sldMk cId="1175416068" sldId="266"/>
            <ac:spMk id="14" creationId="{00000000-0000-0000-0000-000000000000}"/>
          </ac:spMkLst>
        </pc:spChg>
        <pc:spChg chg="del">
          <ac:chgData name="Hausberger, Felix" userId="77fedd31-404f-4285-9bc1-2baf000a3915" providerId="ADAL" clId="{A62B1E1C-1270-4E9A-902B-2BEF50EF825E}" dt="2018-12-11T10:04:24.095" v="331" actId="478"/>
          <ac:spMkLst>
            <pc:docMk/>
            <pc:sldMk cId="1175416068" sldId="266"/>
            <ac:spMk id="26" creationId="{4DC182A1-6901-4834-934B-57E70DEB40BC}"/>
          </ac:spMkLst>
        </pc:spChg>
        <pc:picChg chg="del">
          <ac:chgData name="Hausberger, Felix" userId="77fedd31-404f-4285-9bc1-2baf000a3915" providerId="ADAL" clId="{A62B1E1C-1270-4E9A-902B-2BEF50EF825E}" dt="2018-12-11T10:04:02.970" v="316" actId="478"/>
          <ac:picMkLst>
            <pc:docMk/>
            <pc:sldMk cId="1175416068" sldId="266"/>
            <ac:picMk id="21" creationId="{6CC169CE-C7A9-4817-A4A6-283088177DE2}"/>
          </ac:picMkLst>
        </pc:picChg>
        <pc:picChg chg="del">
          <ac:chgData name="Hausberger, Felix" userId="77fedd31-404f-4285-9bc1-2baf000a3915" providerId="ADAL" clId="{A62B1E1C-1270-4E9A-902B-2BEF50EF825E}" dt="2018-12-11T10:04:05.265" v="317" actId="478"/>
          <ac:picMkLst>
            <pc:docMk/>
            <pc:sldMk cId="1175416068" sldId="266"/>
            <ac:picMk id="23" creationId="{A8943473-CB97-481E-8440-D1A27DA09C74}"/>
          </ac:picMkLst>
        </pc:picChg>
        <pc:picChg chg="del">
          <ac:chgData name="Hausberger, Felix" userId="77fedd31-404f-4285-9bc1-2baf000a3915" providerId="ADAL" clId="{A62B1E1C-1270-4E9A-902B-2BEF50EF825E}" dt="2018-12-11T10:04:06.695" v="318" actId="478"/>
          <ac:picMkLst>
            <pc:docMk/>
            <pc:sldMk cId="1175416068" sldId="266"/>
            <ac:picMk id="25" creationId="{D153B26A-9619-4D3A-9C26-BFB04C29FA1C}"/>
          </ac:picMkLst>
        </pc:picChg>
      </pc:sldChg>
      <pc:sldChg chg="delSp modSp delAnim modAnim">
        <pc:chgData name="Hausberger, Felix" userId="77fedd31-404f-4285-9bc1-2baf000a3915" providerId="ADAL" clId="{A62B1E1C-1270-4E9A-902B-2BEF50EF825E}" dt="2018-12-11T10:16:20.583" v="513" actId="20577"/>
        <pc:sldMkLst>
          <pc:docMk/>
          <pc:sldMk cId="42108366" sldId="267"/>
        </pc:sldMkLst>
        <pc:spChg chg="mod">
          <ac:chgData name="Hausberger, Felix" userId="77fedd31-404f-4285-9bc1-2baf000a3915" providerId="ADAL" clId="{A62B1E1C-1270-4E9A-902B-2BEF50EF825E}" dt="2018-12-11T10:15:24.931" v="452" actId="20577"/>
          <ac:spMkLst>
            <pc:docMk/>
            <pc:sldMk cId="42108366" sldId="267"/>
            <ac:spMk id="4" creationId="{00000000-0000-0000-0000-000000000000}"/>
          </ac:spMkLst>
        </pc:spChg>
        <pc:spChg chg="mod">
          <ac:chgData name="Hausberger, Felix" userId="77fedd31-404f-4285-9bc1-2baf000a3915" providerId="ADAL" clId="{A62B1E1C-1270-4E9A-902B-2BEF50EF825E}" dt="2018-12-11T10:16:20.583" v="513" actId="20577"/>
          <ac:spMkLst>
            <pc:docMk/>
            <pc:sldMk cId="42108366" sldId="267"/>
            <ac:spMk id="11" creationId="{00000000-0000-0000-0000-000000000000}"/>
          </ac:spMkLst>
        </pc:spChg>
        <pc:picChg chg="del">
          <ac:chgData name="Hausberger, Felix" userId="77fedd31-404f-4285-9bc1-2baf000a3915" providerId="ADAL" clId="{A62B1E1C-1270-4E9A-902B-2BEF50EF825E}" dt="2018-12-11T10:15:41.746" v="467" actId="478"/>
          <ac:picMkLst>
            <pc:docMk/>
            <pc:sldMk cId="42108366" sldId="267"/>
            <ac:picMk id="3" creationId="{6E1DE199-D37E-4C87-8E60-870FB8163C06}"/>
          </ac:picMkLst>
        </pc:picChg>
        <pc:picChg chg="del">
          <ac:chgData name="Hausberger, Felix" userId="77fedd31-404f-4285-9bc1-2baf000a3915" providerId="ADAL" clId="{A62B1E1C-1270-4E9A-902B-2BEF50EF825E}" dt="2018-12-11T10:15:43.511" v="468" actId="478"/>
          <ac:picMkLst>
            <pc:docMk/>
            <pc:sldMk cId="42108366" sldId="267"/>
            <ac:picMk id="6" creationId="{E484816D-4B96-4C53-86FB-697705CC2076}"/>
          </ac:picMkLst>
        </pc:picChg>
        <pc:picChg chg="del">
          <ac:chgData name="Hausberger, Felix" userId="77fedd31-404f-4285-9bc1-2baf000a3915" providerId="ADAL" clId="{A62B1E1C-1270-4E9A-902B-2BEF50EF825E}" dt="2018-12-11T10:15:50.918" v="470" actId="478"/>
          <ac:picMkLst>
            <pc:docMk/>
            <pc:sldMk cId="42108366" sldId="267"/>
            <ac:picMk id="7" creationId="{EAF037C5-17E7-42B0-A9CE-60906030DCFE}"/>
          </ac:picMkLst>
        </pc:picChg>
        <pc:picChg chg="del">
          <ac:chgData name="Hausberger, Felix" userId="77fedd31-404f-4285-9bc1-2baf000a3915" providerId="ADAL" clId="{A62B1E1C-1270-4E9A-902B-2BEF50EF825E}" dt="2018-12-11T10:15:51.934" v="471" actId="478"/>
          <ac:picMkLst>
            <pc:docMk/>
            <pc:sldMk cId="42108366" sldId="267"/>
            <ac:picMk id="8" creationId="{BC0F9136-801E-47EC-8201-85947B6806A1}"/>
          </ac:picMkLst>
        </pc:picChg>
        <pc:picChg chg="del">
          <ac:chgData name="Hausberger, Felix" userId="77fedd31-404f-4285-9bc1-2baf000a3915" providerId="ADAL" clId="{A62B1E1C-1270-4E9A-902B-2BEF50EF825E}" dt="2018-12-11T10:15:55.070" v="472" actId="478"/>
          <ac:picMkLst>
            <pc:docMk/>
            <pc:sldMk cId="42108366" sldId="267"/>
            <ac:picMk id="9" creationId="{975370B5-502E-4A3B-BE56-03D424BC446F}"/>
          </ac:picMkLst>
        </pc:picChg>
        <pc:picChg chg="del">
          <ac:chgData name="Hausberger, Felix" userId="77fedd31-404f-4285-9bc1-2baf000a3915" providerId="ADAL" clId="{A62B1E1C-1270-4E9A-902B-2BEF50EF825E}" dt="2018-12-11T10:15:56.644" v="473" actId="478"/>
          <ac:picMkLst>
            <pc:docMk/>
            <pc:sldMk cId="42108366" sldId="267"/>
            <ac:picMk id="10" creationId="{788C6B7E-D6B9-418B-A537-0FAD2E3D36F0}"/>
          </ac:picMkLst>
        </pc:picChg>
        <pc:picChg chg="del">
          <ac:chgData name="Hausberger, Felix" userId="77fedd31-404f-4285-9bc1-2baf000a3915" providerId="ADAL" clId="{A62B1E1C-1270-4E9A-902B-2BEF50EF825E}" dt="2018-12-11T10:15:58.220" v="474" actId="478"/>
          <ac:picMkLst>
            <pc:docMk/>
            <pc:sldMk cId="42108366" sldId="267"/>
            <ac:picMk id="12" creationId="{49943148-A1D2-42EE-AC1F-83ECA5F65FE8}"/>
          </ac:picMkLst>
        </pc:picChg>
        <pc:picChg chg="del">
          <ac:chgData name="Hausberger, Felix" userId="77fedd31-404f-4285-9bc1-2baf000a3915" providerId="ADAL" clId="{A62B1E1C-1270-4E9A-902B-2BEF50EF825E}" dt="2018-12-11T10:15:59.432" v="475" actId="478"/>
          <ac:picMkLst>
            <pc:docMk/>
            <pc:sldMk cId="42108366" sldId="267"/>
            <ac:picMk id="13" creationId="{D3455C52-D1F2-4F35-ACF9-1F94CC48B660}"/>
          </ac:picMkLst>
        </pc:picChg>
        <pc:picChg chg="del">
          <ac:chgData name="Hausberger, Felix" userId="77fedd31-404f-4285-9bc1-2baf000a3915" providerId="ADAL" clId="{A62B1E1C-1270-4E9A-902B-2BEF50EF825E}" dt="2018-12-11T10:16:00.942" v="476" actId="478"/>
          <ac:picMkLst>
            <pc:docMk/>
            <pc:sldMk cId="42108366" sldId="267"/>
            <ac:picMk id="14" creationId="{DC3A0BC2-0C06-426F-A2AD-94CE18922E1B}"/>
          </ac:picMkLst>
        </pc:picChg>
      </pc:sldChg>
      <pc:sldChg chg="del">
        <pc:chgData name="Hausberger, Felix" userId="77fedd31-404f-4285-9bc1-2baf000a3915" providerId="ADAL" clId="{A62B1E1C-1270-4E9A-902B-2BEF50EF825E}" dt="2018-12-11T10:16:28.214" v="514" actId="2696"/>
        <pc:sldMkLst>
          <pc:docMk/>
          <pc:sldMk cId="3747515626" sldId="268"/>
        </pc:sldMkLst>
      </pc:sldChg>
      <pc:sldChg chg="delSp modSp">
        <pc:chgData name="Hausberger, Felix" userId="77fedd31-404f-4285-9bc1-2baf000a3915" providerId="ADAL" clId="{A62B1E1C-1270-4E9A-902B-2BEF50EF825E}" dt="2018-12-11T10:05:08.495" v="355" actId="20577"/>
        <pc:sldMkLst>
          <pc:docMk/>
          <pc:sldMk cId="4105166332" sldId="271"/>
        </pc:sldMkLst>
        <pc:spChg chg="mod">
          <ac:chgData name="Hausberger, Felix" userId="77fedd31-404f-4285-9bc1-2baf000a3915" providerId="ADAL" clId="{A62B1E1C-1270-4E9A-902B-2BEF50EF825E}" dt="2018-12-11T10:05:08.495" v="355" actId="20577"/>
          <ac:spMkLst>
            <pc:docMk/>
            <pc:sldMk cId="4105166332" sldId="271"/>
            <ac:spMk id="4" creationId="{00000000-0000-0000-0000-000000000000}"/>
          </ac:spMkLst>
        </pc:spChg>
        <pc:spChg chg="del">
          <ac:chgData name="Hausberger, Felix" userId="77fedd31-404f-4285-9bc1-2baf000a3915" providerId="ADAL" clId="{A62B1E1C-1270-4E9A-902B-2BEF50EF825E}" dt="2018-12-11T10:04:49.473" v="338" actId="478"/>
          <ac:spMkLst>
            <pc:docMk/>
            <pc:sldMk cId="4105166332" sldId="271"/>
            <ac:spMk id="9" creationId="{4055DBB0-A37D-4968-AAD0-8942EB82688E}"/>
          </ac:spMkLst>
        </pc:spChg>
        <pc:spChg chg="del">
          <ac:chgData name="Hausberger, Felix" userId="77fedd31-404f-4285-9bc1-2baf000a3915" providerId="ADAL" clId="{A62B1E1C-1270-4E9A-902B-2BEF50EF825E}" dt="2018-12-11T10:04:35.635" v="333" actId="478"/>
          <ac:spMkLst>
            <pc:docMk/>
            <pc:sldMk cId="4105166332" sldId="271"/>
            <ac:spMk id="10" creationId="{1D835F09-E073-4427-8F77-51B9679FAED1}"/>
          </ac:spMkLst>
        </pc:spChg>
        <pc:spChg chg="del">
          <ac:chgData name="Hausberger, Felix" userId="77fedd31-404f-4285-9bc1-2baf000a3915" providerId="ADAL" clId="{A62B1E1C-1270-4E9A-902B-2BEF50EF825E}" dt="2018-12-11T10:04:45.462" v="336" actId="478"/>
          <ac:spMkLst>
            <pc:docMk/>
            <pc:sldMk cId="4105166332" sldId="271"/>
            <ac:spMk id="13" creationId="{4FFC72C6-8F90-4E69-8541-1C728831F8E3}"/>
          </ac:spMkLst>
        </pc:spChg>
        <pc:spChg chg="del">
          <ac:chgData name="Hausberger, Felix" userId="77fedd31-404f-4285-9bc1-2baf000a3915" providerId="ADAL" clId="{A62B1E1C-1270-4E9A-902B-2BEF50EF825E}" dt="2018-12-11T10:05:00.139" v="342" actId="478"/>
          <ac:spMkLst>
            <pc:docMk/>
            <pc:sldMk cId="4105166332" sldId="271"/>
            <ac:spMk id="15" creationId="{1D6258BC-259E-4047-AEEA-FFA3BA69C11B}"/>
          </ac:spMkLst>
        </pc:spChg>
        <pc:spChg chg="del">
          <ac:chgData name="Hausberger, Felix" userId="77fedd31-404f-4285-9bc1-2baf000a3915" providerId="ADAL" clId="{A62B1E1C-1270-4E9A-902B-2BEF50EF825E}" dt="2018-12-11T10:04:54.941" v="340" actId="478"/>
          <ac:spMkLst>
            <pc:docMk/>
            <pc:sldMk cId="4105166332" sldId="271"/>
            <ac:spMk id="17" creationId="{EB287457-40E6-473A-AD31-68658508ADD7}"/>
          </ac:spMkLst>
        </pc:spChg>
        <pc:spChg chg="del mod">
          <ac:chgData name="Hausberger, Felix" userId="77fedd31-404f-4285-9bc1-2baf000a3915" providerId="ADAL" clId="{A62B1E1C-1270-4E9A-902B-2BEF50EF825E}" dt="2018-12-11T10:04:38.976" v="335" actId="478"/>
          <ac:spMkLst>
            <pc:docMk/>
            <pc:sldMk cId="4105166332" sldId="271"/>
            <ac:spMk id="18" creationId="{49D1DE54-43CA-41A5-8D0B-E24966AA677C}"/>
          </ac:spMkLst>
        </pc:spChg>
        <pc:spChg chg="del">
          <ac:chgData name="Hausberger, Felix" userId="77fedd31-404f-4285-9bc1-2baf000a3915" providerId="ADAL" clId="{A62B1E1C-1270-4E9A-902B-2BEF50EF825E}" dt="2018-12-11T10:04:53.188" v="339" actId="478"/>
          <ac:spMkLst>
            <pc:docMk/>
            <pc:sldMk cId="4105166332" sldId="271"/>
            <ac:spMk id="19" creationId="{4F3204A6-890D-41D3-8D01-273850B81510}"/>
          </ac:spMkLst>
        </pc:spChg>
        <pc:picChg chg="del">
          <ac:chgData name="Hausberger, Felix" userId="77fedd31-404f-4285-9bc1-2baf000a3915" providerId="ADAL" clId="{A62B1E1C-1270-4E9A-902B-2BEF50EF825E}" dt="2018-12-11T10:04:33.353" v="332" actId="478"/>
          <ac:picMkLst>
            <pc:docMk/>
            <pc:sldMk cId="4105166332" sldId="271"/>
            <ac:picMk id="3" creationId="{CD1891D2-A7B8-483D-A736-DFE15789058B}"/>
          </ac:picMkLst>
        </pc:picChg>
        <pc:picChg chg="del">
          <ac:chgData name="Hausberger, Felix" userId="77fedd31-404f-4285-9bc1-2baf000a3915" providerId="ADAL" clId="{A62B1E1C-1270-4E9A-902B-2BEF50EF825E}" dt="2018-12-11T10:04:46.605" v="337" actId="478"/>
          <ac:picMkLst>
            <pc:docMk/>
            <pc:sldMk cId="4105166332" sldId="271"/>
            <ac:picMk id="6" creationId="{7B3419FE-12BA-4826-A632-FFA9A86F1BF6}"/>
          </ac:picMkLst>
        </pc:picChg>
        <pc:picChg chg="del">
          <ac:chgData name="Hausberger, Felix" userId="77fedd31-404f-4285-9bc1-2baf000a3915" providerId="ADAL" clId="{A62B1E1C-1270-4E9A-902B-2BEF50EF825E}" dt="2018-12-11T10:04:56.406" v="341" actId="478"/>
          <ac:picMkLst>
            <pc:docMk/>
            <pc:sldMk cId="4105166332" sldId="271"/>
            <ac:picMk id="8" creationId="{4AA95770-7E00-46FF-93EC-27751B494491}"/>
          </ac:picMkLst>
        </pc:picChg>
      </pc:sldChg>
      <pc:sldChg chg="del">
        <pc:chgData name="Hausberger, Felix" userId="77fedd31-404f-4285-9bc1-2baf000a3915" providerId="ADAL" clId="{A62B1E1C-1270-4E9A-902B-2BEF50EF825E}" dt="2018-12-11T10:15:10.807" v="440" actId="2696"/>
        <pc:sldMkLst>
          <pc:docMk/>
          <pc:sldMk cId="995985202" sldId="273"/>
        </pc:sldMkLst>
      </pc:sldChg>
      <pc:sldChg chg="delSp del">
        <pc:chgData name="Hausberger, Felix" userId="77fedd31-404f-4285-9bc1-2baf000a3915" providerId="ADAL" clId="{A62B1E1C-1270-4E9A-902B-2BEF50EF825E}" dt="2018-12-11T10:14:58.218" v="437" actId="2696"/>
        <pc:sldMkLst>
          <pc:docMk/>
          <pc:sldMk cId="557201725" sldId="275"/>
        </pc:sldMkLst>
        <pc:picChg chg="del">
          <ac:chgData name="Hausberger, Felix" userId="77fedd31-404f-4285-9bc1-2baf000a3915" providerId="ADAL" clId="{A62B1E1C-1270-4E9A-902B-2BEF50EF825E}" dt="2018-12-11T10:14:51.468" v="436" actId="478"/>
          <ac:picMkLst>
            <pc:docMk/>
            <pc:sldMk cId="557201725" sldId="275"/>
            <ac:picMk id="13" creationId="{EA2C7E25-1230-4D44-9AF8-3C03FFA4623B}"/>
          </ac:picMkLst>
        </pc:picChg>
      </pc:sldChg>
      <pc:sldChg chg="addSp delSp modSp add del">
        <pc:chgData name="Hausberger, Felix" userId="77fedd31-404f-4285-9bc1-2baf000a3915" providerId="ADAL" clId="{A62B1E1C-1270-4E9A-902B-2BEF50EF825E}" dt="2018-12-11T10:48:14.348" v="762" actId="1076"/>
        <pc:sldMkLst>
          <pc:docMk/>
          <pc:sldMk cId="1678941944" sldId="275"/>
        </pc:sldMkLst>
        <pc:spChg chg="add del">
          <ac:chgData name="Hausberger, Felix" userId="77fedd31-404f-4285-9bc1-2baf000a3915" providerId="ADAL" clId="{A62B1E1C-1270-4E9A-902B-2BEF50EF825E}" dt="2018-12-11T10:26:18.573" v="672" actId="1076"/>
          <ac:spMkLst>
            <pc:docMk/>
            <pc:sldMk cId="1678941944" sldId="275"/>
            <ac:spMk id="3" creationId="{8B0A8A70-EF5B-49FB-AC42-F6AA5DECE1A9}"/>
          </ac:spMkLst>
        </pc:spChg>
        <pc:spChg chg="add del mod">
          <ac:chgData name="Hausberger, Felix" userId="77fedd31-404f-4285-9bc1-2baf000a3915" providerId="ADAL" clId="{A62B1E1C-1270-4E9A-902B-2BEF50EF825E}" dt="2018-12-11T10:28:56.589" v="692" actId="478"/>
          <ac:spMkLst>
            <pc:docMk/>
            <pc:sldMk cId="1678941944" sldId="275"/>
            <ac:spMk id="5" creationId="{20B82416-E4F6-4F74-AA49-648DF3AFA827}"/>
          </ac:spMkLst>
        </pc:spChg>
        <pc:spChg chg="add del mod">
          <ac:chgData name="Hausberger, Felix" userId="77fedd31-404f-4285-9bc1-2baf000a3915" providerId="ADAL" clId="{A62B1E1C-1270-4E9A-902B-2BEF50EF825E}" dt="2018-12-11T10:28:47.960" v="690" actId="931"/>
          <ac:spMkLst>
            <pc:docMk/>
            <pc:sldMk cId="1678941944" sldId="275"/>
            <ac:spMk id="6" creationId="{5AE136F0-D0AF-4BAE-8B6F-CA2AE5967018}"/>
          </ac:spMkLst>
        </pc:spChg>
        <pc:spChg chg="add del mod">
          <ac:chgData name="Hausberger, Felix" userId="77fedd31-404f-4285-9bc1-2baf000a3915" providerId="ADAL" clId="{A62B1E1C-1270-4E9A-902B-2BEF50EF825E}" dt="2018-12-11T10:31:37.072" v="718" actId="478"/>
          <ac:spMkLst>
            <pc:docMk/>
            <pc:sldMk cId="1678941944" sldId="275"/>
            <ac:spMk id="9" creationId="{FBCED020-F5AC-4817-AF87-C21040A64D17}"/>
          </ac:spMkLst>
        </pc:spChg>
        <pc:spChg chg="add del mod">
          <ac:chgData name="Hausberger, Felix" userId="77fedd31-404f-4285-9bc1-2baf000a3915" providerId="ADAL" clId="{A62B1E1C-1270-4E9A-902B-2BEF50EF825E}" dt="2018-12-11T10:30:37.624" v="706" actId="11529"/>
          <ac:spMkLst>
            <pc:docMk/>
            <pc:sldMk cId="1678941944" sldId="275"/>
            <ac:spMk id="10" creationId="{8A307E07-446F-454F-9FB2-6827E7752F7C}"/>
          </ac:spMkLst>
        </pc:spChg>
        <pc:spChg chg="add del mod">
          <ac:chgData name="Hausberger, Felix" userId="77fedd31-404f-4285-9bc1-2baf000a3915" providerId="ADAL" clId="{A62B1E1C-1270-4E9A-902B-2BEF50EF825E}" dt="2018-12-11T10:30:37.610" v="705" actId="478"/>
          <ac:spMkLst>
            <pc:docMk/>
            <pc:sldMk cId="1678941944" sldId="275"/>
            <ac:spMk id="12" creationId="{293BE1F3-E214-4C2E-BF1F-20757C6FBBE0}"/>
          </ac:spMkLst>
        </pc:spChg>
        <pc:spChg chg="add del mod">
          <ac:chgData name="Hausberger, Felix" userId="77fedd31-404f-4285-9bc1-2baf000a3915" providerId="ADAL" clId="{A62B1E1C-1270-4E9A-902B-2BEF50EF825E}" dt="2018-12-11T10:31:29.550" v="716" actId="931"/>
          <ac:spMkLst>
            <pc:docMk/>
            <pc:sldMk cId="1678941944" sldId="275"/>
            <ac:spMk id="14" creationId="{CDC02377-FADE-4442-8A5A-3A889B0B6F7D}"/>
          </ac:spMkLst>
        </pc:spChg>
        <pc:spChg chg="add del mod">
          <ac:chgData name="Hausberger, Felix" userId="77fedd31-404f-4285-9bc1-2baf000a3915" providerId="ADAL" clId="{A62B1E1C-1270-4E9A-902B-2BEF50EF825E}" dt="2018-12-11T10:33:36.288" v="727" actId="478"/>
          <ac:spMkLst>
            <pc:docMk/>
            <pc:sldMk cId="1678941944" sldId="275"/>
            <ac:spMk id="17" creationId="{061EF2A1-1402-49A6-93E8-658611ABE0B8}"/>
          </ac:spMkLst>
        </pc:spChg>
        <pc:spChg chg="add del mod">
          <ac:chgData name="Hausberger, Felix" userId="77fedd31-404f-4285-9bc1-2baf000a3915" providerId="ADAL" clId="{A62B1E1C-1270-4E9A-902B-2BEF50EF825E}" dt="2018-12-11T10:33:29.563" v="725" actId="931"/>
          <ac:spMkLst>
            <pc:docMk/>
            <pc:sldMk cId="1678941944" sldId="275"/>
            <ac:spMk id="19" creationId="{BBC67EB7-8536-49D6-A7ED-436CAE75638E}"/>
          </ac:spMkLst>
        </pc:spChg>
        <pc:spChg chg="add mod">
          <ac:chgData name="Hausberger, Felix" userId="77fedd31-404f-4285-9bc1-2baf000a3915" providerId="ADAL" clId="{A62B1E1C-1270-4E9A-902B-2BEF50EF825E}" dt="2018-12-11T10:33:59.741" v="730" actId="1076"/>
          <ac:spMkLst>
            <pc:docMk/>
            <pc:sldMk cId="1678941944" sldId="275"/>
            <ac:spMk id="22" creationId="{ED5EF204-A7A0-4E39-AF49-ABCBD3BEB3CB}"/>
          </ac:spMkLst>
        </pc:spChg>
        <pc:picChg chg="del mod">
          <ac:chgData name="Hausberger, Felix" userId="77fedd31-404f-4285-9bc1-2baf000a3915" providerId="ADAL" clId="{A62B1E1C-1270-4E9A-902B-2BEF50EF825E}" dt="2018-12-11T10:28:37.236" v="689" actId="478"/>
          <ac:picMkLst>
            <pc:docMk/>
            <pc:sldMk cId="1678941944" sldId="275"/>
            <ac:picMk id="4" creationId="{C3C22A2B-5093-3146-B588-648F31D9A775}"/>
          </ac:picMkLst>
        </pc:picChg>
        <pc:picChg chg="add del mod">
          <ac:chgData name="Hausberger, Felix" userId="77fedd31-404f-4285-9bc1-2baf000a3915" providerId="ADAL" clId="{A62B1E1C-1270-4E9A-902B-2BEF50EF825E}" dt="2018-12-11T10:30:42.181" v="715" actId="478"/>
          <ac:picMkLst>
            <pc:docMk/>
            <pc:sldMk cId="1678941944" sldId="275"/>
            <ac:picMk id="8" creationId="{9CFF689C-B5C4-4BAB-8980-103758877ACE}"/>
          </ac:picMkLst>
        </pc:picChg>
        <pc:picChg chg="add del mod">
          <ac:chgData name="Hausberger, Felix" userId="77fedd31-404f-4285-9bc1-2baf000a3915" providerId="ADAL" clId="{A62B1E1C-1270-4E9A-902B-2BEF50EF825E}" dt="2018-12-11T10:33:22.444" v="724" actId="478"/>
          <ac:picMkLst>
            <pc:docMk/>
            <pc:sldMk cId="1678941944" sldId="275"/>
            <ac:picMk id="16" creationId="{6CBF0ACC-4A64-45D9-AEE7-F189BFD47545}"/>
          </ac:picMkLst>
        </pc:picChg>
        <pc:picChg chg="add mod">
          <ac:chgData name="Hausberger, Felix" userId="77fedd31-404f-4285-9bc1-2baf000a3915" providerId="ADAL" clId="{A62B1E1C-1270-4E9A-902B-2BEF50EF825E}" dt="2018-12-11T10:48:14.348" v="762" actId="1076"/>
          <ac:picMkLst>
            <pc:docMk/>
            <pc:sldMk cId="1678941944" sldId="275"/>
            <ac:picMk id="21" creationId="{F9736D55-1251-40D6-B7A3-20ED26F3791D}"/>
          </ac:picMkLst>
        </pc:picChg>
      </pc:sldChg>
      <pc:sldChg chg="del">
        <pc:chgData name="Hausberger, Felix" userId="77fedd31-404f-4285-9bc1-2baf000a3915" providerId="ADAL" clId="{A62B1E1C-1270-4E9A-902B-2BEF50EF825E}" dt="2018-12-11T10:15:07.465" v="439" actId="2696"/>
        <pc:sldMkLst>
          <pc:docMk/>
          <pc:sldMk cId="3768730914" sldId="277"/>
        </pc:sldMkLst>
      </pc:sldChg>
      <pc:sldChg chg="del">
        <pc:chgData name="Hausberger, Felix" userId="77fedd31-404f-4285-9bc1-2baf000a3915" providerId="ADAL" clId="{A62B1E1C-1270-4E9A-902B-2BEF50EF825E}" dt="2018-12-11T10:15:03.813" v="438" actId="2696"/>
        <pc:sldMkLst>
          <pc:docMk/>
          <pc:sldMk cId="2821717611" sldId="278"/>
        </pc:sldMkLst>
      </pc:sldChg>
      <pc:sldChg chg="del">
        <pc:chgData name="Hausberger, Felix" userId="77fedd31-404f-4285-9bc1-2baf000a3915" providerId="ADAL" clId="{A62B1E1C-1270-4E9A-902B-2BEF50EF825E}" dt="2018-12-11T10:15:13.072" v="441" actId="2696"/>
        <pc:sldMkLst>
          <pc:docMk/>
          <pc:sldMk cId="855596754" sldId="279"/>
        </pc:sldMkLst>
      </pc:sldChg>
      <pc:sldChg chg="modSp ord">
        <pc:chgData name="Hausberger, Felix" userId="77fedd31-404f-4285-9bc1-2baf000a3915" providerId="ADAL" clId="{A62B1E1C-1270-4E9A-902B-2BEF50EF825E}" dt="2018-12-11T10:13:51.253" v="435" actId="20577"/>
        <pc:sldMkLst>
          <pc:docMk/>
          <pc:sldMk cId="3531621627" sldId="478"/>
        </pc:sldMkLst>
        <pc:spChg chg="mod">
          <ac:chgData name="Hausberger, Felix" userId="77fedd31-404f-4285-9bc1-2baf000a3915" providerId="ADAL" clId="{A62B1E1C-1270-4E9A-902B-2BEF50EF825E}" dt="2018-12-11T10:13:51.253" v="435" actId="20577"/>
          <ac:spMkLst>
            <pc:docMk/>
            <pc:sldMk cId="3531621627" sldId="478"/>
            <ac:spMk id="9" creationId="{7552EE42-A439-BE40-A500-342B46DDDC3E}"/>
          </ac:spMkLst>
        </pc:spChg>
      </pc:sldChg>
      <pc:sldChg chg="add del">
        <pc:chgData name="Hausberger, Felix" userId="77fedd31-404f-4285-9bc1-2baf000a3915" providerId="ADAL" clId="{A62B1E1C-1270-4E9A-902B-2BEF50EF825E}" dt="2018-12-11T10:34:34.958" v="741" actId="2696"/>
        <pc:sldMkLst>
          <pc:docMk/>
          <pc:sldMk cId="1842451670" sldId="479"/>
        </pc:sldMkLst>
      </pc:sldChg>
      <pc:sldChg chg="addSp delSp modSp add ord modAnim">
        <pc:chgData name="Hausberger, Felix" userId="77fedd31-404f-4285-9bc1-2baf000a3915" providerId="ADAL" clId="{A62B1E1C-1270-4E9A-902B-2BEF50EF825E}" dt="2018-12-11T10:36:48.803" v="761" actId="20577"/>
        <pc:sldMkLst>
          <pc:docMk/>
          <pc:sldMk cId="4056958280" sldId="480"/>
        </pc:sldMkLst>
        <pc:spChg chg="del">
          <ac:chgData name="Hausberger, Felix" userId="77fedd31-404f-4285-9bc1-2baf000a3915" providerId="ADAL" clId="{A62B1E1C-1270-4E9A-902B-2BEF50EF825E}" dt="2018-12-11T10:36:31.099" v="745" actId="478"/>
          <ac:spMkLst>
            <pc:docMk/>
            <pc:sldMk cId="4056958280" sldId="480"/>
            <ac:spMk id="2" creationId="{B0CDC3FD-6170-42EA-A9FF-FAC720119C16}"/>
          </ac:spMkLst>
        </pc:spChg>
        <pc:spChg chg="mod">
          <ac:chgData name="Hausberger, Felix" userId="77fedd31-404f-4285-9bc1-2baf000a3915" providerId="ADAL" clId="{A62B1E1C-1270-4E9A-902B-2BEF50EF825E}" dt="2018-12-11T10:36:48.803" v="761" actId="20577"/>
          <ac:spMkLst>
            <pc:docMk/>
            <pc:sldMk cId="4056958280" sldId="480"/>
            <ac:spMk id="3" creationId="{EBC19C1E-A25A-4B29-BBB1-96390C82BC33}"/>
          </ac:spMkLst>
        </pc:spChg>
        <pc:picChg chg="add mod">
          <ac:chgData name="Hausberger, Felix" userId="77fedd31-404f-4285-9bc1-2baf000a3915" providerId="ADAL" clId="{A62B1E1C-1270-4E9A-902B-2BEF50EF825E}" dt="2018-12-11T10:36:43.714" v="747" actId="1076"/>
          <ac:picMkLst>
            <pc:docMk/>
            <pc:sldMk cId="4056958280" sldId="480"/>
            <ac:picMk id="4" creationId="{18CF8187-55FE-413F-BD27-E2113527E8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C0269-74AE-4B9D-99BB-96E15B86247F}" type="datetimeFigureOut">
              <a:rPr lang="de-DE" smtClean="0"/>
              <a:t>11.12.2018</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E7C94-7002-4D21-8635-2E676DB40903}" type="slidenum">
              <a:rPr lang="de-DE" smtClean="0"/>
              <a:t>‹#›</a:t>
            </a:fld>
            <a:endParaRPr lang="de-DE"/>
          </a:p>
        </p:txBody>
      </p:sp>
    </p:spTree>
    <p:extLst>
      <p:ext uri="{BB962C8B-B14F-4D97-AF65-F5344CB8AC3E}">
        <p14:creationId xmlns:p14="http://schemas.microsoft.com/office/powerpoint/2010/main" val="404922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a:t>
            </a:fld>
            <a:endParaRPr kumimoji="0" lang="de-DE" sz="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47730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9</a:t>
            </a:fld>
            <a:endParaRPr lang="de-DE"/>
          </a:p>
        </p:txBody>
      </p:sp>
    </p:spTree>
    <p:extLst>
      <p:ext uri="{BB962C8B-B14F-4D97-AF65-F5344CB8AC3E}">
        <p14:creationId xmlns:p14="http://schemas.microsoft.com/office/powerpoint/2010/main" val="57849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Spring:</a:t>
            </a:r>
          </a:p>
          <a:p>
            <a:pPr marL="171450" indent="-171450">
              <a:buFontTx/>
              <a:buChar char="-"/>
            </a:pPr>
            <a:endParaRPr lang="en-US" dirty="0"/>
          </a:p>
          <a:p>
            <a:pPr marL="171450" indent="-171450">
              <a:buFontTx/>
              <a:buChar char="-"/>
            </a:pPr>
            <a:endParaRPr lang="en-US" dirty="0"/>
          </a:p>
          <a:p>
            <a:pPr marL="0" indent="0">
              <a:buFontTx/>
              <a:buNone/>
            </a:pPr>
            <a:r>
              <a:rPr lang="en-US" dirty="0"/>
              <a:t>MVC Structure:</a:t>
            </a:r>
          </a:p>
          <a:p>
            <a:pPr marL="171450" indent="-171450">
              <a:buFontTx/>
              <a:buChar char="-"/>
            </a:pPr>
            <a:r>
              <a:rPr lang="en-US" dirty="0"/>
              <a:t>Model View Controller</a:t>
            </a:r>
          </a:p>
          <a:p>
            <a:pPr marL="171450" indent="-171450">
              <a:buFontTx/>
              <a:buChar char="-"/>
            </a:pPr>
            <a:r>
              <a:rPr lang="en-US" dirty="0" err="1"/>
              <a:t>Seperated</a:t>
            </a:r>
            <a:r>
              <a:rPr lang="en-US" dirty="0"/>
              <a:t> by Modules</a:t>
            </a:r>
          </a:p>
          <a:p>
            <a:pPr marL="171450" indent="-171450">
              <a:buFontTx/>
              <a:buChar char="-"/>
            </a:pPr>
            <a:endParaRPr lang="en-US" dirty="0"/>
          </a:p>
          <a:p>
            <a:pPr marL="0" indent="0">
              <a:buFontTx/>
              <a:buNone/>
            </a:pPr>
            <a:r>
              <a:rPr lang="en-US" dirty="0"/>
              <a:t>Maven:</a:t>
            </a:r>
          </a:p>
          <a:p>
            <a:pPr marL="171450" indent="-171450">
              <a:buFontTx/>
              <a:buChar char="-"/>
            </a:pPr>
            <a:r>
              <a:rPr lang="en-US" dirty="0" err="1"/>
              <a:t>Vorteil</a:t>
            </a:r>
            <a:r>
              <a:rPr lang="en-US" dirty="0"/>
              <a:t>: lifecycles</a:t>
            </a:r>
          </a:p>
          <a:p>
            <a:pPr marL="171450" indent="-171450">
              <a:buFontTx/>
              <a:buChar char="-"/>
            </a:pPr>
            <a:r>
              <a:rPr lang="en-US" dirty="0" err="1"/>
              <a:t>Prädestiniert</a:t>
            </a:r>
            <a:r>
              <a:rPr lang="en-US" dirty="0"/>
              <a:t> </a:t>
            </a:r>
            <a:r>
              <a:rPr lang="en-US" dirty="0" err="1"/>
              <a:t>für</a:t>
            </a:r>
            <a:r>
              <a:rPr lang="en-US" dirty="0"/>
              <a:t> Java (</a:t>
            </a:r>
            <a:r>
              <a:rPr lang="en-US" dirty="0" err="1"/>
              <a:t>Menge</a:t>
            </a:r>
            <a:r>
              <a:rPr lang="en-US" dirty="0"/>
              <a:t> an libraries)</a:t>
            </a:r>
          </a:p>
        </p:txBody>
      </p:sp>
      <p:sp>
        <p:nvSpPr>
          <p:cNvPr id="4" name="Slide Number Placeholder 3"/>
          <p:cNvSpPr>
            <a:spLocks noGrp="1"/>
          </p:cNvSpPr>
          <p:nvPr>
            <p:ph type="sldNum" sz="quarter" idx="10"/>
          </p:nvPr>
        </p:nvSpPr>
        <p:spPr/>
        <p:txBody>
          <a:bodyPr/>
          <a:lstStyle/>
          <a:p>
            <a:fld id="{311E7C94-7002-4D21-8635-2E676DB40903}" type="slidenum">
              <a:rPr lang="de-DE" smtClean="0"/>
              <a:t>10</a:t>
            </a:fld>
            <a:endParaRPr lang="de-DE"/>
          </a:p>
        </p:txBody>
      </p:sp>
    </p:spTree>
    <p:extLst>
      <p:ext uri="{BB962C8B-B14F-4D97-AF65-F5344CB8AC3E}">
        <p14:creationId xmlns:p14="http://schemas.microsoft.com/office/powerpoint/2010/main" val="241832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 Tomcat server</a:t>
            </a:r>
          </a:p>
        </p:txBody>
      </p:sp>
      <p:sp>
        <p:nvSpPr>
          <p:cNvPr id="4" name="Slide Number Placeholder 3"/>
          <p:cNvSpPr>
            <a:spLocks noGrp="1"/>
          </p:cNvSpPr>
          <p:nvPr>
            <p:ph type="sldNum" sz="quarter" idx="10"/>
          </p:nvPr>
        </p:nvSpPr>
        <p:spPr/>
        <p:txBody>
          <a:bodyPr/>
          <a:lstStyle/>
          <a:p>
            <a:fld id="{311E7C94-7002-4D21-8635-2E676DB40903}" type="slidenum">
              <a:rPr lang="de-DE" smtClean="0"/>
              <a:t>11</a:t>
            </a:fld>
            <a:endParaRPr lang="de-DE"/>
          </a:p>
        </p:txBody>
      </p:sp>
    </p:spTree>
    <p:extLst>
      <p:ext uri="{BB962C8B-B14F-4D97-AF65-F5344CB8AC3E}">
        <p14:creationId xmlns:p14="http://schemas.microsoft.com/office/powerpoint/2010/main" val="2919270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 Tomcat server</a:t>
            </a:r>
          </a:p>
        </p:txBody>
      </p:sp>
      <p:sp>
        <p:nvSpPr>
          <p:cNvPr id="4" name="Slide Number Placeholder 3"/>
          <p:cNvSpPr>
            <a:spLocks noGrp="1"/>
          </p:cNvSpPr>
          <p:nvPr>
            <p:ph type="sldNum" sz="quarter" idx="10"/>
          </p:nvPr>
        </p:nvSpPr>
        <p:spPr/>
        <p:txBody>
          <a:bodyPr/>
          <a:lstStyle/>
          <a:p>
            <a:fld id="{311E7C94-7002-4D21-8635-2E676DB40903}" type="slidenum">
              <a:rPr lang="de-DE" smtClean="0"/>
              <a:t>12</a:t>
            </a:fld>
            <a:endParaRPr lang="de-DE"/>
          </a:p>
        </p:txBody>
      </p:sp>
    </p:spTree>
    <p:extLst>
      <p:ext uri="{BB962C8B-B14F-4D97-AF65-F5344CB8AC3E}">
        <p14:creationId xmlns:p14="http://schemas.microsoft.com/office/powerpoint/2010/main" val="110836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11E7C94-7002-4D21-8635-2E676DB40903}" type="slidenum">
              <a:rPr lang="de-DE" smtClean="0"/>
              <a:t>13</a:t>
            </a:fld>
            <a:endParaRPr lang="de-DE"/>
          </a:p>
        </p:txBody>
      </p:sp>
    </p:spTree>
    <p:extLst>
      <p:ext uri="{BB962C8B-B14F-4D97-AF65-F5344CB8AC3E}">
        <p14:creationId xmlns:p14="http://schemas.microsoft.com/office/powerpoint/2010/main" val="52179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B998-22DD-4574-B076-DCC34D4C5B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7B38BE2D-7EE1-4DC5-9CC2-888C41749B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2C9823C7-9905-4D67-8F0C-81740961F9E9}"/>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467A556E-BF9C-4811-8884-873AE1417C4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F58FEF9-16C3-48D7-A3A8-848640F7F1F5}"/>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848750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E21F-FEDB-4AAF-8D6F-CE58673482D2}"/>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1C25F854-1CF4-4247-81A6-B29A7721B30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620BFE6-328E-4F36-8506-EC5FC18BB4BA}"/>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E764050A-4E8E-4A03-BCBA-40DE9D89380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838731E-16B2-4162-88BD-54A9F4BA96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64592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FE9BD7-6B37-4F5E-ABF9-19EBCC18A1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D9ACE5BC-BC21-46A4-BB45-BAF5C09D6E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DBE5EC4-DC66-4B57-9A6A-C82B23B70856}"/>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F649282C-720D-4E98-8439-1BAC9A09D292}"/>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93CD9050-11FA-4F2D-A69E-FBA520A65A22}"/>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029576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6336"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599"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5887"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68785" y="0"/>
            <a:ext cx="3023215"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1794135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p15:clr>
            <a:srgbClr val="FBAE40"/>
          </p15:clr>
        </p15:guide>
        <p15:guide id="2" orient="horz" pos="4144">
          <p15:clr>
            <a:srgbClr val="FBAE40"/>
          </p15:clr>
        </p15:guide>
        <p15:guide id="3" orient="horz" pos="2162">
          <p15:clr>
            <a:srgbClr val="FBAE40"/>
          </p15:clr>
        </p15:guide>
        <p15:guide id="4" pos="181">
          <p15:clr>
            <a:srgbClr val="FBAE40"/>
          </p15:clr>
        </p15:guide>
        <p15:guide id="5" orient="horz" pos="2534">
          <p15:clr>
            <a:srgbClr val="FBAE40"/>
          </p15:clr>
        </p15:guide>
        <p15:guide id="6" orient="horz" pos="3181">
          <p15:clr>
            <a:srgbClr val="FBAE40"/>
          </p15:clr>
        </p15:guide>
        <p15:guide id="7" orient="horz" pos="3232">
          <p15:clr>
            <a:srgbClr val="FBAE40"/>
          </p15:clr>
        </p15:guide>
        <p15:guide id="8" orient="horz" pos="3504">
          <p15:clr>
            <a:srgbClr val="FBAE40"/>
          </p15:clr>
        </p15:guide>
        <p15:guide id="9" pos="704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13" name="Classification"/>
          <p:cNvSpPr txBox="1"/>
          <p:nvPr userDrawn="1"/>
        </p:nvSpPr>
        <p:spPr>
          <a:xfrm>
            <a:off x="287926" y="5769667"/>
            <a:ext cx="4203760"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7925" y="5130490"/>
            <a:ext cx="10897962"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7925" y="4024430"/>
            <a:ext cx="108979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2000"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2586632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p15:clr>
            <a:srgbClr val="FBAE40"/>
          </p15:clr>
        </p15:guide>
        <p15:guide id="2" pos="181">
          <p15:clr>
            <a:srgbClr val="FBAE40"/>
          </p15:clr>
        </p15:guide>
        <p15:guide id="3" orient="horz" pos="4145">
          <p15:clr>
            <a:srgbClr val="FBAE40"/>
          </p15:clr>
        </p15:guide>
        <p15:guide id="4" orient="horz" pos="2534">
          <p15:clr>
            <a:srgbClr val="FBAE40"/>
          </p15:clr>
        </p15:guide>
        <p15:guide id="5" orient="horz" pos="3164">
          <p15:clr>
            <a:srgbClr val="FBAE40"/>
          </p15:clr>
        </p15:guide>
        <p15:guide id="6" orient="horz" pos="3233">
          <p15:clr>
            <a:srgbClr val="FBAE40"/>
          </p15:clr>
        </p15:guide>
        <p15:guide id="7" orient="horz" pos="3505">
          <p15:clr>
            <a:srgbClr val="FBAE40"/>
          </p15:clr>
        </p15:guide>
        <p15:guide id="8" pos="704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Black">
    <p:bg>
      <p:bgRef idx="1001">
        <a:schemeClr val="bg1"/>
      </p:bgRef>
    </p:bg>
    <p:spTree>
      <p:nvGrpSpPr>
        <p:cNvPr id="1" name=""/>
        <p:cNvGrpSpPr/>
        <p:nvPr/>
      </p:nvGrpSpPr>
      <p:grpSpPr>
        <a:xfrm>
          <a:off x="0" y="0"/>
          <a:ext cx="0" cy="0"/>
          <a:chOff x="0" y="0"/>
          <a:chExt cx="0" cy="0"/>
        </a:xfrm>
      </p:grpSpPr>
      <p:pic>
        <p:nvPicPr>
          <p:cNvPr id="10" name="SAP Logo" descr="SAP Logo" title="SAP Logo"/>
          <p:cNvPicPr>
            <a:picLocks noChangeAspect="1"/>
          </p:cNvPicPr>
          <p:nvPr userDrawn="1"/>
        </p:nvPicPr>
        <p:blipFill>
          <a:blip r:embed="rId2"/>
          <a:stretch>
            <a:fillRect/>
          </a:stretch>
        </p:blipFill>
        <p:spPr>
          <a:xfrm>
            <a:off x="6917733" y="6217668"/>
            <a:ext cx="1963125" cy="360000"/>
          </a:xfrm>
          <a:prstGeom prst="rect">
            <a:avLst/>
          </a:prstGeom>
        </p:spPr>
      </p:pic>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8592933"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7925" y="2706317"/>
            <a:ext cx="8594562"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grpSp>
        <p:nvGrpSpPr>
          <p:cNvPr id="2" name="Hero Motion Band"/>
          <p:cNvGrpSpPr/>
          <p:nvPr userDrawn="1"/>
        </p:nvGrpSpPr>
        <p:grpSpPr>
          <a:xfrm>
            <a:off x="9168785" y="0"/>
            <a:ext cx="3023215"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3943" eaLnBrk="1" fontAlgn="base" latinLnBrk="0" hangingPunct="1">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353075260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orient="horz" pos="2688">
          <p15:clr>
            <a:srgbClr val="FBAE40"/>
          </p15:clr>
        </p15:guide>
        <p15:guide id="4" orient="horz" pos="2334">
          <p15:clr>
            <a:srgbClr val="FBAE40"/>
          </p15:clr>
        </p15:guide>
        <p15:guide id="5" orient="horz" pos="2960">
          <p15:clr>
            <a:srgbClr val="FBAE40"/>
          </p15:clr>
        </p15:guide>
        <p15:guide id="6" pos="5597">
          <p15:clr>
            <a:srgbClr val="FBAE40"/>
          </p15:clr>
        </p15:guide>
        <p15:guide id="7" orient="horz" pos="414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47961" y="6217668"/>
            <a:ext cx="1963125" cy="360000"/>
          </a:xfrm>
          <a:prstGeom prst="rect">
            <a:avLst/>
          </a:prstGeom>
        </p:spPr>
      </p:pic>
      <p:sp>
        <p:nvSpPr>
          <p:cNvPr id="7" name="Pictogram Placeholder"/>
          <p:cNvSpPr>
            <a:spLocks noGrp="1"/>
          </p:cNvSpPr>
          <p:nvPr>
            <p:ph type="pic" sz="quarter" idx="16"/>
          </p:nvPr>
        </p:nvSpPr>
        <p:spPr>
          <a:xfrm>
            <a:off x="6953044" y="963000"/>
            <a:ext cx="4930716" cy="4932000"/>
          </a:xfrm>
        </p:spPr>
        <p:txBody>
          <a:bodyPr/>
          <a:lstStyle/>
          <a:p>
            <a:r>
              <a:rPr lang="en-US"/>
              <a:t>Click icon to add picture</a:t>
            </a:r>
            <a:endParaRPr lang="de-DE" dirty="0"/>
          </a:p>
        </p:txBody>
      </p:sp>
      <p:sp>
        <p:nvSpPr>
          <p:cNvPr id="24" name="Classification"/>
          <p:cNvSpPr txBox="1"/>
          <p:nvPr userDrawn="1"/>
        </p:nvSpPr>
        <p:spPr>
          <a:xfrm>
            <a:off x="287926"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26" y="4268504"/>
            <a:ext cx="6371771" cy="430887"/>
          </a:xfrm>
        </p:spPr>
        <p:txBody>
          <a:bodyPr wrap="square" anchor="t" anchorCtr="0">
            <a:noAutofit/>
          </a:bodyPr>
          <a:lstStyle>
            <a:lvl1pPr marL="0" marR="0" indent="0" algn="l" defTabSz="1088231"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116" indent="0" algn="ctr">
              <a:buNone/>
              <a:defRPr>
                <a:solidFill>
                  <a:schemeClr val="tx1">
                    <a:tint val="75000"/>
                  </a:schemeClr>
                </a:solidFill>
              </a:defRPr>
            </a:lvl2pPr>
            <a:lvl3pPr marL="1088231" indent="0" algn="ctr">
              <a:buNone/>
              <a:defRPr>
                <a:solidFill>
                  <a:schemeClr val="tx1">
                    <a:tint val="75000"/>
                  </a:schemeClr>
                </a:solidFill>
              </a:defRPr>
            </a:lvl3pPr>
            <a:lvl4pPr marL="1632347" indent="0" algn="ctr">
              <a:buNone/>
              <a:defRPr>
                <a:solidFill>
                  <a:schemeClr val="tx1">
                    <a:tint val="75000"/>
                  </a:schemeClr>
                </a:solidFill>
              </a:defRPr>
            </a:lvl4pPr>
            <a:lvl5pPr marL="2176463" indent="0" algn="ctr">
              <a:buNone/>
              <a:defRPr>
                <a:solidFill>
                  <a:schemeClr val="tx1">
                    <a:tint val="75000"/>
                  </a:schemeClr>
                </a:solidFill>
              </a:defRPr>
            </a:lvl5pPr>
            <a:lvl6pPr marL="2720580" indent="0" algn="ctr">
              <a:buNone/>
              <a:defRPr>
                <a:solidFill>
                  <a:schemeClr val="tx1">
                    <a:tint val="75000"/>
                  </a:schemeClr>
                </a:solidFill>
              </a:defRPr>
            </a:lvl6pPr>
            <a:lvl7pPr marL="3264695" indent="0" algn="ctr">
              <a:buNone/>
              <a:defRPr>
                <a:solidFill>
                  <a:schemeClr val="tx1">
                    <a:tint val="75000"/>
                  </a:schemeClr>
                </a:solidFill>
              </a:defRPr>
            </a:lvl7pPr>
            <a:lvl8pPr marL="3808811" indent="0" algn="ctr">
              <a:buNone/>
              <a:defRPr>
                <a:solidFill>
                  <a:schemeClr val="tx1">
                    <a:tint val="75000"/>
                  </a:schemeClr>
                </a:solidFill>
              </a:defRPr>
            </a:lvl8pPr>
            <a:lvl9pPr marL="4352927" indent="0" algn="ctr">
              <a:buNone/>
              <a:defRPr>
                <a:solidFill>
                  <a:schemeClr val="tx1">
                    <a:tint val="75000"/>
                  </a:schemeClr>
                </a:solidFill>
              </a:defRPr>
            </a:lvl9pPr>
          </a:lstStyle>
          <a:p>
            <a:r>
              <a:rPr lang="en-US" dirty="0"/>
              <a:t>Speaker’s Name, SAP</a:t>
            </a:r>
          </a:p>
          <a:p>
            <a:pPr marL="0" marR="0" lvl="0" indent="0" algn="l" defTabSz="1088231"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7"/>
          <p:cNvSpPr>
            <a:spLocks noGrp="1"/>
          </p:cNvSpPr>
          <p:nvPr>
            <p:ph type="title" hasCustomPrompt="1"/>
          </p:nvPr>
        </p:nvSpPr>
        <p:spPr>
          <a:xfrm>
            <a:off x="287926" y="2706317"/>
            <a:ext cx="6370341" cy="997196"/>
          </a:xfrm>
        </p:spPr>
        <p:txBody>
          <a:bodyPr>
            <a:noAutofit/>
          </a:bodyPr>
          <a:lstStyle>
            <a:lvl1pPr>
              <a:lnSpc>
                <a:spcPct val="90000"/>
              </a:lnSpc>
              <a:defRPr sz="3599"/>
            </a:lvl1pPr>
          </a:lstStyle>
          <a:p>
            <a:pPr fontAlgn="base">
              <a:spcBef>
                <a:spcPct val="50000"/>
              </a:spcBef>
              <a:spcAft>
                <a:spcPct val="0"/>
              </a:spcAft>
              <a:buClr>
                <a:srgbClr val="F0AB00"/>
              </a:buClr>
              <a:buSzPct val="80000"/>
            </a:pPr>
            <a:r>
              <a:rPr lang="en-US" sz="3599" dirty="0"/>
              <a:t>Presentation Title </a:t>
            </a:r>
            <a:br>
              <a:rPr lang="en-US" sz="3599" dirty="0"/>
            </a:br>
            <a:r>
              <a:rPr lang="en-US" sz="3599" dirty="0"/>
              <a:t>Goes Here and Here.</a:t>
            </a:r>
            <a:endParaRPr lang="de-DE" sz="3599"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58997834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p15:clr>
            <a:srgbClr val="FBAE40"/>
          </p15:clr>
        </p15:guide>
        <p15:guide id="2" orient="horz" pos="1704">
          <p15:clr>
            <a:srgbClr val="FBAE40"/>
          </p15:clr>
        </p15:guide>
        <p15:guide id="3" pos="4196">
          <p15:clr>
            <a:srgbClr val="FBAE40"/>
          </p15:clr>
        </p15:guide>
        <p15:guide id="4" orient="horz" pos="2688">
          <p15:clr>
            <a:srgbClr val="FBAE40"/>
          </p15:clr>
        </p15:guide>
        <p15:guide id="5" orient="horz" pos="2335">
          <p15:clr>
            <a:srgbClr val="FBAE40"/>
          </p15:clr>
        </p15:guide>
        <p15:guide id="6" orient="horz" pos="2960">
          <p15:clr>
            <a:srgbClr val="FBAE40"/>
          </p15:clr>
        </p15:guide>
        <p15:guide id="7" orient="horz" pos="414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231" rtl="0" eaLnBrk="1" fontAlgn="auto" latinLnBrk="0" hangingPunct="1">
              <a:lnSpc>
                <a:spcPct val="100000"/>
              </a:lnSpc>
              <a:spcBef>
                <a:spcPts val="2999"/>
              </a:spcBef>
              <a:spcAft>
                <a:spcPts val="0"/>
              </a:spcAft>
              <a:buClr>
                <a:schemeClr val="accent1"/>
              </a:buClr>
              <a:buSzPct val="80000"/>
              <a:buFontTx/>
              <a:buNone/>
              <a:tabLst/>
              <a:defRPr sz="1999" b="0"/>
            </a:lvl1pPr>
            <a:lvl2pPr marL="179910" marR="0" indent="-179910" algn="l" defTabSz="1088231"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799"/>
            </a:lvl2pPr>
            <a:lvl3pPr marL="359820" marR="0" indent="-179298" algn="l" defTabSz="1088231" rtl="0" eaLnBrk="1" fontAlgn="auto" latinLnBrk="0" hangingPunct="1">
              <a:lnSpc>
                <a:spcPct val="100000"/>
              </a:lnSpc>
              <a:spcBef>
                <a:spcPts val="400"/>
              </a:spcBef>
              <a:spcAft>
                <a:spcPts val="0"/>
              </a:spcAft>
              <a:buClr>
                <a:schemeClr val="tx1"/>
              </a:buClr>
              <a:buSzPct val="100000"/>
              <a:buFont typeface="Arial" pitchFamily="34" charset="0"/>
              <a:buChar char="–"/>
              <a:tabLst/>
              <a:defRPr sz="1799" baseline="0"/>
            </a:lvl3pPr>
            <a:lvl4pPr marL="539730" marR="0" indent="-179910" algn="l" defTabSz="1088231"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114919143"/>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7364">
          <p15:clr>
            <a:srgbClr val="FBAE40"/>
          </p15:clr>
        </p15:guide>
        <p15:guide id="4" orient="horz" pos="316">
          <p15:clr>
            <a:srgbClr val="FBAE40"/>
          </p15:clr>
        </p15:guide>
        <p15:guide id="5" orient="horz" pos="551">
          <p15:clr>
            <a:srgbClr val="FBAE40"/>
          </p15:clr>
        </p15:guide>
        <p15:guide id="6" orient="horz" pos="39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31448962"/>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231"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231"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399">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2943151811"/>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p15:clr>
            <a:srgbClr val="FBAE40"/>
          </p15:clr>
        </p15:guide>
        <p15:guide id="2" pos="7364">
          <p15:clr>
            <a:srgbClr val="FBAE40"/>
          </p15:clr>
        </p15:guide>
        <p15:guide id="3" pos="317">
          <p15:clr>
            <a:srgbClr val="FBAE40"/>
          </p15:clr>
        </p15:guide>
        <p15:guide id="4" orient="horz" pos="865">
          <p15:clr>
            <a:srgbClr val="FBAE40"/>
          </p15:clr>
        </p15:guide>
        <p15:guide id="5" orient="horz" pos="129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54779442"/>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2B0D-9479-4A1B-880E-179258AAD4D2}"/>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ABE22DF-29BB-4069-8E84-AA8FDAE350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5EABF08-3A6D-4CCC-B4A7-68ABA2462E13}"/>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B7BA0C7A-63F6-44C5-AC91-5F819F560B4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71E9990-1B31-4006-B4FC-DFE7BDFC311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3931225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69063936"/>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1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05849128"/>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7364">
          <p15:clr>
            <a:srgbClr val="FBAE40"/>
          </p15:clr>
        </p15:guide>
        <p15:guide id="4" pos="3674">
          <p15:clr>
            <a:srgbClr val="FBAE40"/>
          </p15:clr>
        </p15:guide>
        <p15:guide id="5" pos="4007">
          <p15:clr>
            <a:srgbClr val="FBAE40"/>
          </p15:clr>
        </p15:guide>
        <p15:guide id="6" orient="horz" pos="317">
          <p15:clr>
            <a:srgbClr val="FBAE40"/>
          </p15:clr>
        </p15:guide>
        <p15:guide id="7" orient="horz" pos="551">
          <p15:clr>
            <a:srgbClr val="FBAE40"/>
          </p15:clr>
        </p15:guide>
        <p15:guide id="8" orient="horz" pos="10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98496073"/>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563">
          <p15:clr>
            <a:srgbClr val="FBAE40"/>
          </p15:clr>
        </p15:guide>
        <p15:guide id="4" pos="2717">
          <p15:clr>
            <a:srgbClr val="FBAE40"/>
          </p15:clr>
        </p15:guide>
        <p15:guide id="5" pos="4964">
          <p15:clr>
            <a:srgbClr val="FBAE40"/>
          </p15:clr>
        </p15:guide>
        <p15:guide id="6" pos="5119">
          <p15:clr>
            <a:srgbClr val="FBAE40"/>
          </p15:clr>
        </p15:guide>
        <p15:guide id="7" pos="7364">
          <p15:clr>
            <a:srgbClr val="FBAE40"/>
          </p15:clr>
        </p15:guide>
        <p15:guide id="8" orient="horz" pos="551">
          <p15:clr>
            <a:srgbClr val="FBAE40"/>
          </p15:clr>
        </p15:guide>
        <p15:guide id="9" orient="horz" pos="1020">
          <p15:clr>
            <a:srgbClr val="FBAE40"/>
          </p15:clr>
        </p15:guide>
        <p15:guide id="10" orient="horz" pos="399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770000"/>
            <a:ext cx="5326613" cy="156600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5326613" cy="2631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24355396"/>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2678">
          <p15:clr>
            <a:srgbClr val="FBAE40"/>
          </p15:clr>
        </p15:guide>
        <p15:guide id="6" orient="horz" pos="3004">
          <p15:clr>
            <a:srgbClr val="FBAE40"/>
          </p15:clr>
        </p15:guide>
        <p15:guide id="7" orient="horz" pos="3991">
          <p15:clr>
            <a:srgbClr val="FBAE40"/>
          </p15:clr>
        </p15:guide>
        <p15:guide id="8" pos="3682">
          <p15:clr>
            <a:srgbClr val="FBAE40"/>
          </p15:clr>
        </p15:guide>
        <p15:guide id="9" pos="4000">
          <p15:clr>
            <a:srgbClr val="FBAE40"/>
          </p15:clr>
        </p15:guide>
        <p15:guide id="10" pos="736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0493"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69" y="4354922"/>
            <a:ext cx="3390317" cy="1981079"/>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69" y="1620000"/>
            <a:ext cx="3390317" cy="2232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803225725"/>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2455">
          <p15:clr>
            <a:srgbClr val="FBAE40"/>
          </p15:clr>
        </p15:guide>
        <p15:guide id="4" pos="2773">
          <p15:clr>
            <a:srgbClr val="FBAE40"/>
          </p15:clr>
        </p15:guide>
        <p15:guide id="5" pos="4910">
          <p15:clr>
            <a:srgbClr val="FBAE40"/>
          </p15:clr>
        </p15:guide>
        <p15:guide id="6" pos="5227">
          <p15:clr>
            <a:srgbClr val="FBAE40"/>
          </p15:clr>
        </p15:guide>
        <p15:guide id="7" pos="7364">
          <p15:clr>
            <a:srgbClr val="FBAE40"/>
          </p15:clr>
        </p15:guide>
        <p15:guide id="8" orient="horz" pos="551">
          <p15:clr>
            <a:srgbClr val="FBAE40"/>
          </p15:clr>
        </p15:guide>
        <p15:guide id="9" orient="horz" pos="1019">
          <p15:clr>
            <a:srgbClr val="FBAE40"/>
          </p15:clr>
        </p15:guide>
        <p15:guide id="10" orient="horz" pos="2428">
          <p15:clr>
            <a:srgbClr val="FBAE40"/>
          </p15:clr>
        </p15:guide>
        <p15:guide id="11" orient="horz" pos="2743">
          <p15:clr>
            <a:srgbClr val="FBAE40"/>
          </p15:clr>
        </p15:guide>
        <p15:guide id="12" orient="horz" pos="399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69" y="3878220"/>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6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6734"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6734"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49599" y="3878221"/>
            <a:ext cx="2414971" cy="2457780"/>
          </a:xfrm>
        </p:spPr>
        <p:txBody>
          <a:bodyPr/>
          <a:lstStyle>
            <a:lvl1pPr>
              <a:spcBef>
                <a:spcPts val="600"/>
              </a:spcBef>
              <a:defRPr sz="1799"/>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49599" y="1620000"/>
            <a:ext cx="2414971" cy="1728000"/>
          </a:xfrm>
          <a:noFill/>
        </p:spPr>
        <p:txBody>
          <a:bodyPr vert="horz" lIns="0" tIns="180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094880311"/>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1">
          <p15:clr>
            <a:srgbClr val="FBAE40"/>
          </p15:clr>
        </p15:guide>
        <p15:guide id="5" orient="horz" pos="2110">
          <p15:clr>
            <a:srgbClr val="FBAE40"/>
          </p15:clr>
        </p15:guide>
        <p15:guide id="6" orient="horz" pos="2442">
          <p15:clr>
            <a:srgbClr val="FBAE40"/>
          </p15:clr>
        </p15:guide>
        <p15:guide id="7" orient="horz" pos="3990">
          <p15:clr>
            <a:srgbClr val="FBAE40"/>
          </p15:clr>
        </p15:guide>
        <p15:guide id="8" pos="1840">
          <p15:clr>
            <a:srgbClr val="FBAE40"/>
          </p15:clr>
        </p15:guide>
        <p15:guide id="9" pos="2159">
          <p15:clr>
            <a:srgbClr val="FBAE40"/>
          </p15:clr>
        </p15:guide>
        <p15:guide id="10" pos="3683">
          <p15:clr>
            <a:srgbClr val="FBAE40"/>
          </p15:clr>
        </p15:guide>
        <p15:guide id="11" pos="4000">
          <p15:clr>
            <a:srgbClr val="FBAE40"/>
          </p15:clr>
        </p15:guide>
        <p15:guide id="12" pos="5525">
          <p15:clr>
            <a:srgbClr val="FBAE40"/>
          </p15:clr>
        </p15:guide>
        <p15:guide id="13" pos="5842">
          <p15:clr>
            <a:srgbClr val="FBAE40"/>
          </p15:clr>
        </p15:guide>
        <p15:guide id="14" pos="7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008975173"/>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802" indent="-395802">
              <a:lnSpc>
                <a:spcPct val="90000"/>
              </a:lnSpc>
              <a:spcBef>
                <a:spcPts val="600"/>
              </a:spcBef>
              <a:defRPr sz="5997" b="1"/>
            </a:lvl1pPr>
            <a:lvl2pPr marL="395802"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38084905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133">
          <p15:clr>
            <a:srgbClr val="FBAE40"/>
          </p15:clr>
        </p15:guide>
        <p15:guide id="5" orient="horz" pos="3204">
          <p15:clr>
            <a:srgbClr val="FBAE40"/>
          </p15:clr>
        </p15:guide>
        <p15:guide id="6" pos="73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252000"/>
            <a:ext cx="4066941"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27729023"/>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252000"/>
            <a:ext cx="6096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868" y="1620000"/>
            <a:ext cx="5110669"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3870" y="504000"/>
            <a:ext cx="5110669"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252295149"/>
      </p:ext>
    </p:extLst>
  </p:cSld>
  <p:clrMapOvr>
    <a:masterClrMapping/>
  </p:clrMapOvr>
  <p:extLst mod="1">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BC4B3-38E7-4678-9AEE-A061A2D531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4972E24B-6D70-4622-99C5-2C3E0648C2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52132C-3025-4658-A297-CA7ADD32135A}"/>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4AC0F98E-6291-4A77-B25E-3B6B85EE738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23A8A05-2C6F-42B6-9412-60B7121E5010}"/>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5632139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2000" cy="6606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5112465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2000" cy="6858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3"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6"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1981695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solidFill>
            <a:schemeClr val="tx2">
              <a:alpha val="70000"/>
            </a:schemeClr>
          </a:solidFill>
        </p:spPr>
        <p:txBody>
          <a:bodyPr vert="horz" lIns="0" tIns="1512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3869"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932048322"/>
      </p:ext>
    </p:extLst>
  </p:cSld>
  <p:clrMapOvr>
    <a:masterClrMapping/>
  </p:clrMapOvr>
  <p:extLst mod="1">
    <p:ext uri="{DCECCB84-F9BA-43D5-87BE-67443E8EF086}">
      <p15:sldGuideLst xmlns:p15="http://schemas.microsoft.com/office/powerpoint/2012/main">
        <p15:guide id="1" pos="317">
          <p15:clr>
            <a:srgbClr val="FBAE40"/>
          </p15:clr>
        </p15:guide>
        <p15:guide id="2" orient="horz" pos="1020">
          <p15:clr>
            <a:srgbClr val="FBAE40"/>
          </p15:clr>
        </p15:guide>
        <p15:guide id="3" pos="3674">
          <p15:clr>
            <a:srgbClr val="FBAE40"/>
          </p15:clr>
        </p15:guide>
        <p15:guide id="4" pos="4008">
          <p15:clr>
            <a:srgbClr val="FBAE40"/>
          </p15:clr>
        </p15:guide>
        <p15:guide id="5" pos="7364">
          <p15:clr>
            <a:srgbClr val="FBAE40"/>
          </p15:clr>
        </p15:guide>
        <p15:guide id="6" orient="horz" pos="317">
          <p15:clr>
            <a:srgbClr val="FBAE40"/>
          </p15:clr>
        </p15:guide>
        <p15:guide id="7" orient="horz" pos="551">
          <p15:clr>
            <a:srgbClr val="FBAE40"/>
          </p15:clr>
        </p15:guide>
        <p15:guide id="8" orient="horz" pos="399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857234348"/>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736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9641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815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3869" y="2905487"/>
            <a:ext cx="5592132"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3869" y="1467009"/>
            <a:ext cx="5592132" cy="923116"/>
          </a:xfrm>
        </p:spPr>
        <p:txBody>
          <a:bodyPr anchor="t" anchorCtr="0">
            <a:noAutofit/>
          </a:bodyPr>
          <a:lstStyle>
            <a:lvl1pPr>
              <a:defRPr sz="5498">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4667" y="5994000"/>
            <a:ext cx="1963125" cy="360000"/>
          </a:xfrm>
          <a:prstGeom prst="rect">
            <a:avLst/>
          </a:prstGeom>
        </p:spPr>
      </p:pic>
    </p:spTree>
    <p:extLst>
      <p:ext uri="{BB962C8B-B14F-4D97-AF65-F5344CB8AC3E}">
        <p14:creationId xmlns:p14="http://schemas.microsoft.com/office/powerpoint/2010/main" val="2008485695"/>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p15:clr>
            <a:srgbClr val="FBAE40"/>
          </p15:clr>
        </p15:guide>
        <p15:guide id="2" orient="horz" pos="924">
          <p15:clr>
            <a:srgbClr val="FBAE40"/>
          </p15:clr>
        </p15:guide>
        <p15:guide id="4" orient="horz" pos="1830">
          <p15:clr>
            <a:srgbClr val="FBAE40"/>
          </p15:clr>
        </p15:guide>
        <p15:guide id="5" orient="horz" pos="4000">
          <p15:clr>
            <a:srgbClr val="FBAE40"/>
          </p15:clr>
        </p15:guide>
        <p15:guide id="6" pos="317">
          <p15:clr>
            <a:srgbClr val="FBAE40"/>
          </p15:clr>
        </p15:guide>
        <p15:guide id="8" pos="3841">
          <p15:clr>
            <a:srgbClr val="FBAE40"/>
          </p15:clr>
        </p15:guide>
        <p15:guide id="9" orient="horz" pos="31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5" name="Copyright information English"/>
          <p:cNvSpPr txBox="1"/>
          <p:nvPr userDrawn="1"/>
        </p:nvSpPr>
        <p:spPr bwMode="black">
          <a:xfrm>
            <a:off x="503867" y="2645292"/>
            <a:ext cx="5870781"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26"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2"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3"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4"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5"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7"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2" name="Follow all of SAP"/>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14230396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26" name="Copyright information-German"/>
          <p:cNvSpPr txBox="1"/>
          <p:nvPr userDrawn="1"/>
        </p:nvSpPr>
        <p:spPr bwMode="black">
          <a:xfrm>
            <a:off x="503867" y="2645292"/>
            <a:ext cx="6075226" cy="3708708"/>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27" name="www.sap.com - contact SAP link">
            <a:hlinkClick r:id="rId4" tooltip="www.sap.com/contactsap"/>
          </p:cNvPr>
          <p:cNvSpPr txBox="1"/>
          <p:nvPr userDrawn="1"/>
        </p:nvSpPr>
        <p:spPr bwMode="black">
          <a:xfrm>
            <a:off x="503107" y="2461399"/>
            <a:ext cx="2214813"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1" name="Plus Google com icon with link">
            <a:hlinkClick r:id="rId5"/>
          </p:cNvPr>
          <p:cNvPicPr>
            <a:picLocks noChangeAspect="1"/>
          </p:cNvPicPr>
          <p:nvPr userDrawn="1"/>
        </p:nvPicPr>
        <p:blipFill>
          <a:blip r:embed="rId6"/>
          <a:stretch>
            <a:fillRect/>
          </a:stretch>
        </p:blipFill>
        <p:spPr>
          <a:xfrm>
            <a:off x="2845489" y="1749063"/>
            <a:ext cx="363505" cy="363600"/>
          </a:xfrm>
          <a:prstGeom prst="rect">
            <a:avLst/>
          </a:prstGeom>
        </p:spPr>
      </p:pic>
      <p:pic>
        <p:nvPicPr>
          <p:cNvPr id="12" name="Linkedin icon with link">
            <a:hlinkClick r:id="rId7"/>
          </p:cNvPr>
          <p:cNvPicPr>
            <a:picLocks noChangeAspect="1"/>
          </p:cNvPicPr>
          <p:nvPr userDrawn="1"/>
        </p:nvPicPr>
        <p:blipFill>
          <a:blip r:embed="rId8"/>
          <a:stretch>
            <a:fillRect/>
          </a:stretch>
        </p:blipFill>
        <p:spPr>
          <a:xfrm>
            <a:off x="2256900" y="1749960"/>
            <a:ext cx="361715" cy="361809"/>
          </a:xfrm>
          <a:prstGeom prst="rect">
            <a:avLst/>
          </a:prstGeom>
        </p:spPr>
      </p:pic>
      <p:pic>
        <p:nvPicPr>
          <p:cNvPr id="13" name="YouTube icon with link">
            <a:hlinkClick r:id="rId9"/>
          </p:cNvPr>
          <p:cNvPicPr>
            <a:picLocks noChangeAspect="1"/>
          </p:cNvPicPr>
          <p:nvPr userDrawn="1"/>
        </p:nvPicPr>
        <p:blipFill>
          <a:blip r:embed="rId10"/>
          <a:stretch>
            <a:fillRect/>
          </a:stretch>
        </p:blipFill>
        <p:spPr>
          <a:xfrm>
            <a:off x="1666517" y="1749063"/>
            <a:ext cx="363505" cy="363600"/>
          </a:xfrm>
          <a:prstGeom prst="rect">
            <a:avLst/>
          </a:prstGeom>
        </p:spPr>
      </p:pic>
      <p:pic>
        <p:nvPicPr>
          <p:cNvPr id="14" name="Twitter icon with link">
            <a:hlinkClick r:id="rId11" tooltip="https://twitter.com/sap"/>
          </p:cNvPr>
          <p:cNvPicPr>
            <a:picLocks noChangeAspect="1"/>
          </p:cNvPicPr>
          <p:nvPr userDrawn="1"/>
        </p:nvPicPr>
        <p:blipFill>
          <a:blip r:embed="rId12"/>
          <a:stretch>
            <a:fillRect/>
          </a:stretch>
        </p:blipFill>
        <p:spPr>
          <a:xfrm>
            <a:off x="1077926" y="1749960"/>
            <a:ext cx="361715" cy="361809"/>
          </a:xfrm>
          <a:prstGeom prst="rect">
            <a:avLst/>
          </a:prstGeom>
        </p:spPr>
      </p:pic>
      <p:pic>
        <p:nvPicPr>
          <p:cNvPr id="15" name="Facebook icon with link">
            <a:hlinkClick r:id="rId13"/>
          </p:cNvPr>
          <p:cNvPicPr>
            <a:picLocks noChangeAspect="1"/>
          </p:cNvPicPr>
          <p:nvPr userDrawn="1"/>
        </p:nvPicPr>
        <p:blipFill>
          <a:blip r:embed="rId14"/>
          <a:stretch>
            <a:fillRect/>
          </a:stretch>
        </p:blipFill>
        <p:spPr>
          <a:xfrm>
            <a:off x="487543" y="1749063"/>
            <a:ext cx="363505" cy="363600"/>
          </a:xfrm>
          <a:prstGeom prst="rect">
            <a:avLst/>
          </a:prstGeom>
        </p:spPr>
      </p:pic>
      <p:sp>
        <p:nvSpPr>
          <p:cNvPr id="33" name="SAP folgen auf"/>
          <p:cNvSpPr txBox="1"/>
          <p:nvPr userDrawn="1"/>
        </p:nvSpPr>
        <p:spPr bwMode="black">
          <a:xfrm>
            <a:off x="503866" y="1461002"/>
            <a:ext cx="1228229" cy="169277"/>
          </a:xfrm>
          <a:prstGeom prst="rect">
            <a:avLst/>
          </a:prstGeom>
          <a:noFill/>
        </p:spPr>
        <p:txBody>
          <a:bodyPr wrap="square" lIns="0" tIns="0" rIns="0" bIns="0" rtlCol="0" anchor="b">
            <a:noAutofit/>
          </a:bodyPr>
          <a:lstStyle/>
          <a:p>
            <a:pPr marL="0" marR="0" lvl="0" indent="0" algn="l" defTabSz="1088449"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41648379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Text with Image 1/3 right">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solidFill>
            <a:schemeClr val="tx2">
              <a:alpha val="70000"/>
            </a:schemeClr>
          </a:solid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450842266"/>
      </p:ext>
    </p:extLst>
  </p:cSld>
  <p:clrMapOvr>
    <a:masterClrMapping/>
  </p:clrMapOvr>
  <p:extLst mod="1">
    <p:ext uri="{DCECCB84-F9BA-43D5-87BE-67443E8EF086}">
      <p15:sldGuideLst xmlns:p15="http://schemas.microsoft.com/office/powerpoint/2012/main">
        <p15:guide id="1" pos="317">
          <p15:clr>
            <a:srgbClr val="FBAE40"/>
          </p15:clr>
        </p15:guide>
        <p15:guide id="2" orient="horz" pos="3991">
          <p15:clr>
            <a:srgbClr val="FBAE40"/>
          </p15:clr>
        </p15:guide>
        <p15:guide id="3" pos="4786">
          <p15:clr>
            <a:srgbClr val="FBAE40"/>
          </p15:clr>
        </p15:guide>
        <p15:guide id="4" pos="5119">
          <p15:clr>
            <a:srgbClr val="FBAE40"/>
          </p15:clr>
        </p15:guide>
        <p15:guide id="5" orient="horz" pos="317">
          <p15:clr>
            <a:srgbClr val="FBAE40"/>
          </p15:clr>
        </p15:guide>
        <p15:guide id="6" orient="horz" pos="551">
          <p15:clr>
            <a:srgbClr val="FBAE40"/>
          </p15:clr>
        </p15:guide>
        <p15:guide id="7" orient="horz" pos="10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4FC2-B075-4D94-9DF1-9282748F2787}"/>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8E07F84D-A38C-43F3-81BC-D8E8856C774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BDE68FB6-3021-4324-B61A-FBE6DDDD63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7CD41E27-9268-4FD4-9C03-B8BCA9F763BD}"/>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6" name="Footer Placeholder 5">
            <a:extLst>
              <a:ext uri="{FF2B5EF4-FFF2-40B4-BE49-F238E27FC236}">
                <a16:creationId xmlns:a16="http://schemas.microsoft.com/office/drawing/2014/main" id="{27D1545F-FD9E-4F83-973B-86666E3A7DD9}"/>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06815E94-4A55-449E-AD10-ED9D5309858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771823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74E0-71DE-4A24-9C1E-3907284D66EA}"/>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71A5585B-1B22-4284-84CC-893397A81C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9CBE41-01E9-4A1D-B1BF-584528B53F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11DDAA18-C0B9-48BF-88CD-05AB25D39B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EA54E4A-D8D2-46B4-8F68-F8ECBABFD0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ACC8D597-025D-41CE-B919-D6FEFF3FE30D}"/>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8" name="Footer Placeholder 7">
            <a:extLst>
              <a:ext uri="{FF2B5EF4-FFF2-40B4-BE49-F238E27FC236}">
                <a16:creationId xmlns:a16="http://schemas.microsoft.com/office/drawing/2014/main" id="{1C0A9B89-D5F9-4818-B876-8F1666024E88}"/>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2A9DA722-9F75-43C1-903F-DD41E6209C6B}"/>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6785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3530-97CA-4A6B-A029-CD0C5472ADB3}"/>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725C410C-BD84-4ED4-89B1-7280B199838F}"/>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4" name="Footer Placeholder 3">
            <a:extLst>
              <a:ext uri="{FF2B5EF4-FFF2-40B4-BE49-F238E27FC236}">
                <a16:creationId xmlns:a16="http://schemas.microsoft.com/office/drawing/2014/main" id="{FC1DDA6F-B425-41A0-8A02-A763D649056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2571949C-A7D2-4DF6-92DE-459E8E3CF5A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35731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1C1592-0CCF-4D1C-93DB-95537CFF6582}"/>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3" name="Footer Placeholder 2">
            <a:extLst>
              <a:ext uri="{FF2B5EF4-FFF2-40B4-BE49-F238E27FC236}">
                <a16:creationId xmlns:a16="http://schemas.microsoft.com/office/drawing/2014/main" id="{6DE2557B-28E2-47CC-8547-412EB04C095D}"/>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D3473E7C-A317-4603-BE68-7FD9F94994F8}"/>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285016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414C-F4E2-4CCF-9675-B2E0110438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08C32847-61EE-4BC1-B860-E7718D6E51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30397C3A-14D8-454F-8675-1ADE11F26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C1B4C6-E1AD-4D1B-BC84-5C04564C4A45}"/>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6" name="Footer Placeholder 5">
            <a:extLst>
              <a:ext uri="{FF2B5EF4-FFF2-40B4-BE49-F238E27FC236}">
                <a16:creationId xmlns:a16="http://schemas.microsoft.com/office/drawing/2014/main" id="{DFDAEEDE-8937-48D3-B83E-A3CC722AC37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8ED0B4B-AE20-4BAB-A97D-A93CD9F65D37}"/>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4144577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5AE36-7347-43FF-828A-28762B0117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50E87AE8-E0D3-4ECE-BF67-0776AB744B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B7E3577B-4AAC-4487-8EF3-1B45AF0197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7F65E4-EBB5-4482-B93E-084514DAF5A4}"/>
              </a:ext>
            </a:extLst>
          </p:cNvPr>
          <p:cNvSpPr>
            <a:spLocks noGrp="1"/>
          </p:cNvSpPr>
          <p:nvPr>
            <p:ph type="dt" sz="half" idx="10"/>
          </p:nvPr>
        </p:nvSpPr>
        <p:spPr/>
        <p:txBody>
          <a:bodyPr/>
          <a:lstStyle/>
          <a:p>
            <a:fld id="{40C8A35E-2F24-4C46-9CF7-229947821AA1}" type="datetimeFigureOut">
              <a:rPr lang="de-DE" smtClean="0"/>
              <a:t>11.12.2018</a:t>
            </a:fld>
            <a:endParaRPr lang="de-DE"/>
          </a:p>
        </p:txBody>
      </p:sp>
      <p:sp>
        <p:nvSpPr>
          <p:cNvPr id="6" name="Footer Placeholder 5">
            <a:extLst>
              <a:ext uri="{FF2B5EF4-FFF2-40B4-BE49-F238E27FC236}">
                <a16:creationId xmlns:a16="http://schemas.microsoft.com/office/drawing/2014/main" id="{75EEF208-E790-43E7-9F87-C496FD4C2F86}"/>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ADFA5D2-570A-4E14-A953-BC1427C72959}"/>
              </a:ext>
            </a:extLst>
          </p:cNvPr>
          <p:cNvSpPr>
            <a:spLocks noGrp="1"/>
          </p:cNvSpPr>
          <p:nvPr>
            <p:ph type="sldNum" sz="quarter" idx="12"/>
          </p:nvPr>
        </p:nvSpPr>
        <p:spPr/>
        <p:txBody>
          <a:bodyPr/>
          <a:lstStyle/>
          <a:p>
            <a:fld id="{11C836BC-0AC8-44A8-8429-E57F3D4DBB31}" type="slidenum">
              <a:rPr lang="de-DE" smtClean="0"/>
              <a:t>‹#›</a:t>
            </a:fld>
            <a:endParaRPr lang="de-DE"/>
          </a:p>
        </p:txBody>
      </p:sp>
    </p:spTree>
    <p:extLst>
      <p:ext uri="{BB962C8B-B14F-4D97-AF65-F5344CB8AC3E}">
        <p14:creationId xmlns:p14="http://schemas.microsoft.com/office/powerpoint/2010/main" val="1213516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5207F6-D3DF-4DAD-BBD1-CF93AE0A1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6FA3C456-FD42-45A8-8004-ECECE89A46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DBBDEBA-DBE1-4BDB-A444-EB58B0A5AA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C8A35E-2F24-4C46-9CF7-229947821AA1}" type="datetimeFigureOut">
              <a:rPr lang="de-DE" smtClean="0"/>
              <a:t>11.12.2018</a:t>
            </a:fld>
            <a:endParaRPr lang="de-DE"/>
          </a:p>
        </p:txBody>
      </p:sp>
      <p:sp>
        <p:nvSpPr>
          <p:cNvPr id="5" name="Footer Placeholder 4">
            <a:extLst>
              <a:ext uri="{FF2B5EF4-FFF2-40B4-BE49-F238E27FC236}">
                <a16:creationId xmlns:a16="http://schemas.microsoft.com/office/drawing/2014/main" id="{F02E21BC-2702-4B46-A416-B3335D0C3C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749C257B-D899-46AF-8DD3-22B511C220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C836BC-0AC8-44A8-8429-E57F3D4DBB31}" type="slidenum">
              <a:rPr lang="de-DE" smtClean="0"/>
              <a:t>‹#›</a:t>
            </a:fld>
            <a:endParaRPr lang="de-DE"/>
          </a:p>
        </p:txBody>
      </p:sp>
    </p:spTree>
    <p:extLst>
      <p:ext uri="{BB962C8B-B14F-4D97-AF65-F5344CB8AC3E}">
        <p14:creationId xmlns:p14="http://schemas.microsoft.com/office/powerpoint/2010/main" val="609067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2000"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3943" fontAlgn="base">
                  <a:lnSpc>
                    <a:spcPct val="100000"/>
                  </a:lnSpc>
                  <a:spcBef>
                    <a:spcPct val="50000"/>
                  </a:spcBef>
                  <a:spcAft>
                    <a:spcPct val="0"/>
                  </a:spcAft>
                  <a:buClr>
                    <a:srgbClr val="F0AB00"/>
                  </a:buClr>
                  <a:buSzPct val="80000"/>
                  <a:tabLst/>
                </a:pPr>
                <a:endParaRPr kumimoji="0" lang="en-US" sz="1999"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100779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hf hdr="0" ftr="0" dt="0"/>
  <p:txStyles>
    <p:titleStyle>
      <a:lvl1pPr algn="l" defTabSz="1088231" rtl="0" eaLnBrk="1" latinLnBrk="0" hangingPunct="1">
        <a:spcBef>
          <a:spcPct val="0"/>
        </a:spcBef>
        <a:buNone/>
        <a:defRPr sz="2399" b="1" kern="1200" baseline="0">
          <a:solidFill>
            <a:schemeClr val="tx1"/>
          </a:solidFill>
          <a:latin typeface="+mj-lt"/>
          <a:ea typeface="+mj-ea"/>
          <a:cs typeface="+mj-cs"/>
        </a:defRPr>
      </a:lvl1pPr>
    </p:titleStyle>
    <p:body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de-DE"/>
      </a:defPPr>
      <a:lvl1pPr marL="0" algn="l" defTabSz="1088231" rtl="0" eaLnBrk="1" latinLnBrk="0" hangingPunct="1">
        <a:defRPr sz="2099" kern="1200">
          <a:solidFill>
            <a:schemeClr val="tx1"/>
          </a:solidFill>
          <a:latin typeface="+mn-lt"/>
          <a:ea typeface="+mn-ea"/>
          <a:cs typeface="+mn-cs"/>
        </a:defRPr>
      </a:lvl1pPr>
      <a:lvl2pPr marL="544116" algn="l" defTabSz="1088231" rtl="0" eaLnBrk="1" latinLnBrk="0" hangingPunct="1">
        <a:defRPr sz="2099" kern="1200">
          <a:solidFill>
            <a:schemeClr val="tx1"/>
          </a:solidFill>
          <a:latin typeface="+mn-lt"/>
          <a:ea typeface="+mn-ea"/>
          <a:cs typeface="+mn-cs"/>
        </a:defRPr>
      </a:lvl2pPr>
      <a:lvl3pPr marL="1088231" algn="l" defTabSz="1088231" rtl="0" eaLnBrk="1" latinLnBrk="0" hangingPunct="1">
        <a:defRPr sz="2099" kern="1200">
          <a:solidFill>
            <a:schemeClr val="tx1"/>
          </a:solidFill>
          <a:latin typeface="+mn-lt"/>
          <a:ea typeface="+mn-ea"/>
          <a:cs typeface="+mn-cs"/>
        </a:defRPr>
      </a:lvl3pPr>
      <a:lvl4pPr marL="1632347" algn="l" defTabSz="1088231" rtl="0" eaLnBrk="1" latinLnBrk="0" hangingPunct="1">
        <a:defRPr sz="2099" kern="1200">
          <a:solidFill>
            <a:schemeClr val="tx1"/>
          </a:solidFill>
          <a:latin typeface="+mn-lt"/>
          <a:ea typeface="+mn-ea"/>
          <a:cs typeface="+mn-cs"/>
        </a:defRPr>
      </a:lvl4pPr>
      <a:lvl5pPr marL="2176463" algn="l" defTabSz="1088231" rtl="0" eaLnBrk="1" latinLnBrk="0" hangingPunct="1">
        <a:defRPr sz="2099" kern="1200">
          <a:solidFill>
            <a:schemeClr val="tx1"/>
          </a:solidFill>
          <a:latin typeface="+mn-lt"/>
          <a:ea typeface="+mn-ea"/>
          <a:cs typeface="+mn-cs"/>
        </a:defRPr>
      </a:lvl5pPr>
      <a:lvl6pPr marL="2720580" algn="l" defTabSz="1088231" rtl="0" eaLnBrk="1" latinLnBrk="0" hangingPunct="1">
        <a:defRPr sz="2099" kern="1200">
          <a:solidFill>
            <a:schemeClr val="tx1"/>
          </a:solidFill>
          <a:latin typeface="+mn-lt"/>
          <a:ea typeface="+mn-ea"/>
          <a:cs typeface="+mn-cs"/>
        </a:defRPr>
      </a:lvl6pPr>
      <a:lvl7pPr marL="3264695" algn="l" defTabSz="1088231" rtl="0" eaLnBrk="1" latinLnBrk="0" hangingPunct="1">
        <a:defRPr sz="2099" kern="1200">
          <a:solidFill>
            <a:schemeClr val="tx1"/>
          </a:solidFill>
          <a:latin typeface="+mn-lt"/>
          <a:ea typeface="+mn-ea"/>
          <a:cs typeface="+mn-cs"/>
        </a:defRPr>
      </a:lvl7pPr>
      <a:lvl8pPr marL="3808811" algn="l" defTabSz="1088231" rtl="0" eaLnBrk="1" latinLnBrk="0" hangingPunct="1">
        <a:defRPr sz="2099" kern="1200">
          <a:solidFill>
            <a:schemeClr val="tx1"/>
          </a:solidFill>
          <a:latin typeface="+mn-lt"/>
          <a:ea typeface="+mn-ea"/>
          <a:cs typeface="+mn-cs"/>
        </a:defRPr>
      </a:lvl8pPr>
      <a:lvl9pPr marL="4352927" algn="l" defTabSz="1088231" rtl="0" eaLnBrk="1" latinLnBrk="0" hangingPunct="1">
        <a:defRPr sz="2099"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hyperlink" Target="http://dashup.de/" TargetMode="External"/><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hyperlink" Target="http://dashup.de/entry/logi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jenkins.raphael-muesseler.de/" TargetMode="External"/><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a:xfrm>
            <a:off x="287926" y="5130046"/>
            <a:ext cx="10896336" cy="430775"/>
          </a:xfrm>
        </p:spPr>
        <p:txBody>
          <a:bodyPr/>
          <a:lstStyle/>
          <a:p>
            <a:r>
              <a:rPr lang="en-US" dirty="0"/>
              <a:t>Team </a:t>
            </a:r>
            <a:r>
              <a:rPr lang="en-US" dirty="0" err="1"/>
              <a:t>dashup</a:t>
            </a:r>
            <a:r>
              <a:rPr lang="en-US" dirty="0"/>
              <a:t>, SAP</a:t>
            </a:r>
          </a:p>
          <a:p>
            <a:pPr lvl="0"/>
            <a:r>
              <a:rPr lang="en-US" dirty="0"/>
              <a:t>12. December 2018</a:t>
            </a:r>
          </a:p>
        </p:txBody>
      </p:sp>
      <p:sp>
        <p:nvSpPr>
          <p:cNvPr id="8" name="Presentation Title"/>
          <p:cNvSpPr>
            <a:spLocks noGrp="1"/>
          </p:cNvSpPr>
          <p:nvPr>
            <p:ph type="title"/>
          </p:nvPr>
        </p:nvSpPr>
        <p:spPr bwMode="invGray"/>
        <p:txBody>
          <a:bodyPr/>
          <a:lstStyle/>
          <a:p>
            <a:r>
              <a:rPr lang="en-US" dirty="0" err="1"/>
              <a:t>dashup</a:t>
            </a:r>
            <a:br>
              <a:rPr lang="en-US" dirty="0"/>
            </a:br>
            <a:r>
              <a:rPr lang="en-US" dirty="0">
                <a:solidFill>
                  <a:schemeClr val="accent1"/>
                </a:solidFill>
              </a:rPr>
              <a:t>Midterm Presentation</a:t>
            </a:r>
            <a:endParaRPr lang="de-DE" dirty="0">
              <a:solidFill>
                <a:schemeClr val="accent1"/>
              </a:solidFill>
            </a:endParaRPr>
          </a:p>
        </p:txBody>
      </p:sp>
      <p:pic>
        <p:nvPicPr>
          <p:cNvPr id="10" name="Title Image" descr="Example of an image for ttitle slide" title="Title image"/>
          <p:cNvPicPr>
            <a:picLocks noGrp="1" noChangeAspect="1"/>
          </p:cNvPicPr>
          <p:nvPr>
            <p:ph type="pic" sz="quarter" idx="12"/>
          </p:nvPr>
        </p:nvPicPr>
        <p:blipFill rotWithShape="1">
          <a:blip r:embed="rId3"/>
          <a:srcRect l="2652" t="3259" b="37045"/>
          <a:stretch/>
        </p:blipFill>
        <p:spPr/>
      </p:pic>
      <p:grpSp>
        <p:nvGrpSpPr>
          <p:cNvPr id="3" name="Hero Motion Band" descr="Graphic element" title="Hero Motion Band"/>
          <p:cNvGrpSpPr/>
          <p:nvPr/>
        </p:nvGrpSpPr>
        <p:grpSpPr>
          <a:xfrm>
            <a:off x="9168786" y="893"/>
            <a:ext cx="3023215" cy="3429113"/>
            <a:chOff x="9171173" y="0"/>
            <a:chExt cx="3024002" cy="3430006"/>
          </a:xfrm>
        </p:grpSpPr>
        <p:sp>
          <p:nvSpPr>
            <p:cNvPr id="18" name="Rectangle 17"/>
            <p:cNvSpPr/>
            <p:nvPr userDrawn="1"/>
          </p:nvSpPr>
          <p:spPr bwMode="gray">
            <a:xfrm>
              <a:off x="11187175" y="0"/>
              <a:ext cx="1008000" cy="3430006"/>
            </a:xfrm>
            <a:prstGeom prst="rect">
              <a:avLst/>
            </a:prstGeom>
            <a:solidFill>
              <a:schemeClr val="accent1"/>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19" name="Rectangle 18"/>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sp>
          <p:nvSpPr>
            <p:cNvPr id="20" name="Rectangle 19"/>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89977" tIns="71981" rIns="89977" bIns="71981" rtlCol="0" anchor="ctr"/>
            <a:lstStyle/>
            <a:p>
              <a:pPr algn="ctr" defTabSz="913943" fontAlgn="base">
                <a:spcBef>
                  <a:spcPct val="50000"/>
                </a:spcBef>
                <a:spcAft>
                  <a:spcPct val="0"/>
                </a:spcAft>
                <a:buClr>
                  <a:srgbClr val="F0AB00"/>
                </a:buClr>
                <a:buSzPct val="80000"/>
              </a:pPr>
              <a:endParaRPr lang="en-US" sz="1999" kern="0" dirty="0" err="1">
                <a:solidFill>
                  <a:srgbClr val="FFFFFF"/>
                </a:solidFill>
                <a:latin typeface="Arial"/>
                <a:ea typeface="Arial Unicode MS" pitchFamily="34" charset="-128"/>
                <a:cs typeface="Arial Unicode MS" pitchFamily="34" charset="-128"/>
              </a:endParaRPr>
            </a:p>
          </p:txBody>
        </p:sp>
      </p:grpSp>
      <p:pic>
        <p:nvPicPr>
          <p:cNvPr id="14" name="Picture 13">
            <a:extLst>
              <a:ext uri="{FF2B5EF4-FFF2-40B4-BE49-F238E27FC236}">
                <a16:creationId xmlns:a16="http://schemas.microsoft.com/office/drawing/2014/main" id="{149663A4-5B30-4DFE-8405-93A491E6EED0}"/>
              </a:ext>
            </a:extLst>
          </p:cNvPr>
          <p:cNvPicPr>
            <a:picLocks noChangeAspect="1"/>
          </p:cNvPicPr>
          <p:nvPr/>
        </p:nvPicPr>
        <p:blipFill>
          <a:blip r:embed="rId4"/>
          <a:stretch>
            <a:fillRect/>
          </a:stretch>
        </p:blipFill>
        <p:spPr>
          <a:xfrm>
            <a:off x="287925" y="6155496"/>
            <a:ext cx="400516" cy="400516"/>
          </a:xfrm>
          <a:prstGeom prst="rect">
            <a:avLst/>
          </a:prstGeom>
        </p:spPr>
      </p:pic>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8" y="1620000"/>
            <a:ext cx="5591784" cy="4716000"/>
          </a:xfrm>
        </p:spPr>
        <p:txBody>
          <a:bodyPr/>
          <a:lstStyle/>
          <a:p>
            <a:pPr lvl="1">
              <a:lnSpc>
                <a:spcPct val="200000"/>
              </a:lnSpc>
              <a:buFont typeface="Arial" panose="020B0604020202020204" pitchFamily="34" charset="0"/>
              <a:buChar char="•"/>
            </a:pPr>
            <a:r>
              <a:rPr lang="de-DE" dirty="0"/>
              <a:t>Spring</a:t>
            </a:r>
          </a:p>
          <a:p>
            <a:pPr lvl="1">
              <a:lnSpc>
                <a:spcPct val="200000"/>
              </a:lnSpc>
              <a:buFont typeface="Arial" panose="020B0604020202020204" pitchFamily="34" charset="0"/>
              <a:buChar char="•"/>
            </a:pPr>
            <a:r>
              <a:rPr lang="de-DE" dirty="0"/>
              <a:t>MVC Structure</a:t>
            </a:r>
          </a:p>
          <a:p>
            <a:pPr lvl="1">
              <a:lnSpc>
                <a:spcPct val="200000"/>
              </a:lnSpc>
              <a:buFont typeface="Arial" panose="020B0604020202020204" pitchFamily="34" charset="0"/>
              <a:buChar char="•"/>
            </a:pPr>
            <a:r>
              <a:rPr lang="de-DE" dirty="0"/>
              <a:t>Organized in Maven Modules</a:t>
            </a:r>
          </a:p>
        </p:txBody>
      </p:sp>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Architecture</a:t>
            </a:r>
            <a:endParaRPr lang="en-US" sz="1999" b="0" dirty="0"/>
          </a:p>
        </p:txBody>
      </p:sp>
      <p:pic>
        <p:nvPicPr>
          <p:cNvPr id="3" name="Picture 2">
            <a:extLst>
              <a:ext uri="{FF2B5EF4-FFF2-40B4-BE49-F238E27FC236}">
                <a16:creationId xmlns:a16="http://schemas.microsoft.com/office/drawing/2014/main" id="{E9A02C05-D639-4D3D-8244-FFB8941B3B1E}"/>
              </a:ext>
            </a:extLst>
          </p:cNvPr>
          <p:cNvPicPr>
            <a:picLocks noChangeAspect="1"/>
          </p:cNvPicPr>
          <p:nvPr/>
        </p:nvPicPr>
        <p:blipFill>
          <a:blip r:embed="rId3"/>
          <a:stretch>
            <a:fillRect/>
          </a:stretch>
        </p:blipFill>
        <p:spPr>
          <a:xfrm>
            <a:off x="6095652" y="506402"/>
            <a:ext cx="5527827" cy="5846837"/>
          </a:xfrm>
          <a:prstGeom prst="rect">
            <a:avLst/>
          </a:prstGeom>
        </p:spPr>
      </p:pic>
      <p:pic>
        <p:nvPicPr>
          <p:cNvPr id="6" name="Picture 5">
            <a:extLst>
              <a:ext uri="{FF2B5EF4-FFF2-40B4-BE49-F238E27FC236}">
                <a16:creationId xmlns:a16="http://schemas.microsoft.com/office/drawing/2014/main" id="{A69A65B4-E2B8-4A36-BDD8-641784D1EFD7}"/>
              </a:ext>
            </a:extLst>
          </p:cNvPr>
          <p:cNvPicPr>
            <a:picLocks noChangeAspect="1"/>
          </p:cNvPicPr>
          <p:nvPr/>
        </p:nvPicPr>
        <p:blipFill>
          <a:blip r:embed="rId4"/>
          <a:stretch>
            <a:fillRect/>
          </a:stretch>
        </p:blipFill>
        <p:spPr>
          <a:xfrm>
            <a:off x="258881" y="3978000"/>
            <a:ext cx="5836771" cy="2268839"/>
          </a:xfrm>
          <a:prstGeom prst="rect">
            <a:avLst/>
          </a:prstGeom>
        </p:spPr>
      </p:pic>
      <p:sp>
        <p:nvSpPr>
          <p:cNvPr id="7" name="Oval 6">
            <a:extLst>
              <a:ext uri="{FF2B5EF4-FFF2-40B4-BE49-F238E27FC236}">
                <a16:creationId xmlns:a16="http://schemas.microsoft.com/office/drawing/2014/main" id="{3AF73D0A-F05D-47CC-AE43-732333B50B8A}"/>
              </a:ext>
            </a:extLst>
          </p:cNvPr>
          <p:cNvSpPr/>
          <p:nvPr/>
        </p:nvSpPr>
        <p:spPr bwMode="gray">
          <a:xfrm>
            <a:off x="7326924" y="2297723"/>
            <a:ext cx="1887415" cy="1863969"/>
          </a:xfrm>
          <a:prstGeom prst="ellipse">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Oval 8">
            <a:extLst>
              <a:ext uri="{FF2B5EF4-FFF2-40B4-BE49-F238E27FC236}">
                <a16:creationId xmlns:a16="http://schemas.microsoft.com/office/drawing/2014/main" id="{DE4FCC5B-BEC0-49D4-8DBC-88698E393B15}"/>
              </a:ext>
            </a:extLst>
          </p:cNvPr>
          <p:cNvSpPr/>
          <p:nvPr/>
        </p:nvSpPr>
        <p:spPr bwMode="gray">
          <a:xfrm>
            <a:off x="9058858" y="3960966"/>
            <a:ext cx="1105050" cy="1008185"/>
          </a:xfrm>
          <a:prstGeom prst="ellipse">
            <a:avLst/>
          </a:prstGeom>
          <a:noFill/>
          <a:ln w="25400" algn="ctr">
            <a:solidFill>
              <a:srgbClr val="FF0000"/>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DE" sz="1800" b="0" i="0" u="none" strike="noStrike" kern="0" cap="none" spc="0" normalizeH="0" baseline="0" noProof="0" dirty="0" err="1">
              <a:ln>
                <a:noFill/>
              </a:ln>
              <a:effectLst/>
              <a:uLnTx/>
              <a:uFillTx/>
              <a:ea typeface="Arial Unicode MS" pitchFamily="34" charset="-128"/>
              <a:cs typeface="Arial Unicode MS" pitchFamily="34" charset="-128"/>
            </a:endParaRPr>
          </a:p>
        </p:txBody>
      </p:sp>
      <p:cxnSp>
        <p:nvCxnSpPr>
          <p:cNvPr id="10" name="Straight Arrow Connector 9">
            <a:extLst>
              <a:ext uri="{FF2B5EF4-FFF2-40B4-BE49-F238E27FC236}">
                <a16:creationId xmlns:a16="http://schemas.microsoft.com/office/drawing/2014/main" id="{3161FEB0-0DDB-49F2-9DBB-DAD997B20FF7}"/>
              </a:ext>
            </a:extLst>
          </p:cNvPr>
          <p:cNvCxnSpPr>
            <a:cxnSpLocks/>
            <a:stCxn id="14" idx="2"/>
            <a:endCxn id="7" idx="1"/>
          </p:cNvCxnSpPr>
          <p:nvPr/>
        </p:nvCxnSpPr>
        <p:spPr>
          <a:xfrm>
            <a:off x="5602092" y="1459113"/>
            <a:ext cx="2001238" cy="1111582"/>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2A02DE-72BB-46C8-8296-80A2BF26EFBF}"/>
              </a:ext>
            </a:extLst>
          </p:cNvPr>
          <p:cNvSpPr txBox="1"/>
          <p:nvPr/>
        </p:nvSpPr>
        <p:spPr>
          <a:xfrm>
            <a:off x="5044247" y="1182114"/>
            <a:ext cx="111569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latin typeface="Lucida Console" panose="020B0609040504020204" pitchFamily="49" charset="0"/>
                <a:ea typeface="Arial Unicode MS" pitchFamily="34" charset="-128"/>
                <a:cs typeface="Arial Unicode MS" pitchFamily="34" charset="-128"/>
              </a:rPr>
              <a:t>Database</a:t>
            </a:r>
            <a:endParaRPr lang="en-DE" sz="1800" kern="0" dirty="0" err="1">
              <a:latin typeface="Lucida Console" panose="020B0609040504020204" pitchFamily="49" charset="0"/>
              <a:ea typeface="Arial Unicode MS" pitchFamily="34" charset="-128"/>
              <a:cs typeface="Arial Unicode MS" pitchFamily="34" charset="-128"/>
            </a:endParaRPr>
          </a:p>
        </p:txBody>
      </p:sp>
      <p:cxnSp>
        <p:nvCxnSpPr>
          <p:cNvPr id="16" name="Straight Arrow Connector 15">
            <a:extLst>
              <a:ext uri="{FF2B5EF4-FFF2-40B4-BE49-F238E27FC236}">
                <a16:creationId xmlns:a16="http://schemas.microsoft.com/office/drawing/2014/main" id="{D2E7B328-DD08-4FEF-8E9F-34AFF6CE69F8}"/>
              </a:ext>
            </a:extLst>
          </p:cNvPr>
          <p:cNvCxnSpPr>
            <a:cxnSpLocks/>
            <a:stCxn id="17" idx="0"/>
            <a:endCxn id="9" idx="4"/>
          </p:cNvCxnSpPr>
          <p:nvPr/>
        </p:nvCxnSpPr>
        <p:spPr>
          <a:xfrm flipV="1">
            <a:off x="9611383" y="4969151"/>
            <a:ext cx="0" cy="1000689"/>
          </a:xfrm>
          <a:prstGeom prst="straightConnector1">
            <a:avLst/>
          </a:prstGeom>
          <a:ln w="25400">
            <a:solidFill>
              <a:srgbClr val="FF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4FD46C-02BB-4CFC-81FF-C7245B931EE7}"/>
              </a:ext>
            </a:extLst>
          </p:cNvPr>
          <p:cNvSpPr txBox="1"/>
          <p:nvPr/>
        </p:nvSpPr>
        <p:spPr>
          <a:xfrm>
            <a:off x="8704884" y="5969840"/>
            <a:ext cx="1812997"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err="1">
                <a:latin typeface="Lucida Console" panose="020B0609040504020204" pitchFamily="49" charset="0"/>
                <a:ea typeface="Arial Unicode MS" pitchFamily="34" charset="-128"/>
                <a:cs typeface="Arial Unicode MS" pitchFamily="34" charset="-128"/>
              </a:rPr>
              <a:t>DashupService</a:t>
            </a:r>
            <a:endParaRPr lang="en-DE" sz="1800" kern="0" dirty="0" err="1">
              <a:latin typeface="Lucida Console" panose="020B0609040504020204" pitchFamily="49" charset="0"/>
              <a:ea typeface="Arial Unicode MS" pitchFamily="34" charset="-128"/>
              <a:cs typeface="Arial Unicode MS" pitchFamily="34" charset="-128"/>
            </a:endParaRPr>
          </a:p>
        </p:txBody>
      </p:sp>
    </p:spTree>
    <p:extLst>
      <p:ext uri="{BB962C8B-B14F-4D97-AF65-F5344CB8AC3E}">
        <p14:creationId xmlns:p14="http://schemas.microsoft.com/office/powerpoint/2010/main" val="11498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animEffect transition="in" filter="fade">
                                      <p:cBhvr>
                                        <p:cTn id="27" dur="500"/>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7" grpId="0" animBg="1"/>
      <p:bldP spid="9" grpId="0" animBg="1"/>
      <p:bldP spid="14"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7" y="1620000"/>
            <a:ext cx="11183563" cy="4716000"/>
          </a:xfrm>
        </p:spPr>
        <p:txBody>
          <a:bodyPr/>
          <a:lstStyle/>
          <a:p>
            <a:pPr lvl="1">
              <a:lnSpc>
                <a:spcPct val="200000"/>
              </a:lnSpc>
              <a:buFont typeface="Arial" panose="020B0604020202020204" pitchFamily="34" charset="0"/>
              <a:buChar char="•"/>
            </a:pPr>
            <a:r>
              <a:rPr lang="de-DE" dirty="0"/>
              <a:t>Starting Spring application via Maven Plugin</a:t>
            </a:r>
          </a:p>
          <a:p>
            <a:pPr lvl="1">
              <a:lnSpc>
                <a:spcPct val="200000"/>
              </a:lnSpc>
              <a:buFont typeface="Arial" panose="020B0604020202020204" pitchFamily="34" charset="0"/>
              <a:buChar char="•"/>
            </a:pPr>
            <a:r>
              <a:rPr lang="de-DE" dirty="0"/>
              <a:t>Deployed on VServer (</a:t>
            </a:r>
            <a:r>
              <a:rPr lang="de-DE" dirty="0">
                <a:hlinkClick r:id="rId3"/>
              </a:rPr>
              <a:t>http://dashup.de</a:t>
            </a:r>
            <a:r>
              <a:rPr lang="de-DE" dirty="0"/>
              <a:t>, Login: </a:t>
            </a:r>
            <a:r>
              <a:rPr lang="de-DE" dirty="0">
                <a:hlinkClick r:id="rId4"/>
              </a:rPr>
              <a:t>http://dashup.de/entry/login</a:t>
            </a:r>
            <a:r>
              <a:rPr lang="de-DE" dirty="0"/>
              <a:t>)  </a:t>
            </a:r>
          </a:p>
          <a:p>
            <a:pPr lvl="1">
              <a:lnSpc>
                <a:spcPct val="200000"/>
              </a:lnSpc>
              <a:buFont typeface="Arial" panose="020B0604020202020204" pitchFamily="34" charset="0"/>
              <a:buChar char="•"/>
            </a:pPr>
            <a:r>
              <a:rPr lang="de-DE" dirty="0"/>
              <a:t>Using nginx with revers proxy </a:t>
            </a:r>
          </a:p>
        </p:txBody>
      </p:sp>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Configuration</a:t>
            </a:r>
            <a:endParaRPr lang="en-US" sz="1999" b="0" dirty="0"/>
          </a:p>
        </p:txBody>
      </p:sp>
    </p:spTree>
    <p:extLst>
      <p:ext uri="{BB962C8B-B14F-4D97-AF65-F5344CB8AC3E}">
        <p14:creationId xmlns:p14="http://schemas.microsoft.com/office/powerpoint/2010/main" val="251735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7" y="1620000"/>
            <a:ext cx="11183563" cy="4716000"/>
          </a:xfrm>
        </p:spPr>
        <p:txBody>
          <a:bodyPr/>
          <a:lstStyle/>
          <a:p>
            <a:pPr lvl="1">
              <a:lnSpc>
                <a:spcPct val="200000"/>
              </a:lnSpc>
              <a:buFont typeface="Arial" panose="020B0604020202020204" pitchFamily="34" charset="0"/>
              <a:buChar char="•"/>
            </a:pPr>
            <a:r>
              <a:rPr lang="de-DE" dirty="0"/>
              <a:t>Using Jenkins Multibranch Pipeline (</a:t>
            </a:r>
            <a:r>
              <a:rPr lang="de-DE" dirty="0">
                <a:hlinkClick r:id="rId3"/>
              </a:rPr>
              <a:t>https://jenkins.raphael-muesseler.de/</a:t>
            </a:r>
            <a:r>
              <a:rPr lang="de-DE" dirty="0"/>
              <a:t>) </a:t>
            </a:r>
          </a:p>
          <a:p>
            <a:pPr lvl="1">
              <a:lnSpc>
                <a:spcPct val="200000"/>
              </a:lnSpc>
              <a:buFont typeface="Arial" panose="020B0604020202020204" pitchFamily="34" charset="0"/>
              <a:buChar char="•"/>
            </a:pPr>
            <a:endParaRPr lang="de-DE" dirty="0"/>
          </a:p>
        </p:txBody>
      </p:sp>
      <p:sp>
        <p:nvSpPr>
          <p:cNvPr id="4" name="Title"/>
          <p:cNvSpPr>
            <a:spLocks noGrp="1"/>
          </p:cNvSpPr>
          <p:nvPr>
            <p:ph type="title"/>
          </p:nvPr>
        </p:nvSpPr>
        <p:spPr>
          <a:xfrm>
            <a:off x="503870" y="504761"/>
            <a:ext cx="11183564" cy="646331"/>
          </a:xfrm>
        </p:spPr>
        <p:txBody>
          <a:bodyPr/>
          <a:lstStyle/>
          <a:p>
            <a:r>
              <a:rPr lang="en-US" sz="2400" dirty="0"/>
              <a:t>Architecture</a:t>
            </a:r>
            <a:br>
              <a:rPr lang="en-US" dirty="0"/>
            </a:br>
            <a:r>
              <a:rPr lang="en-US" sz="1800" b="0" dirty="0"/>
              <a:t>Automation</a:t>
            </a:r>
            <a:endParaRPr lang="en-US" sz="1999" b="0" dirty="0"/>
          </a:p>
        </p:txBody>
      </p:sp>
      <p:pic>
        <p:nvPicPr>
          <p:cNvPr id="2" name="Picture 1">
            <a:extLst>
              <a:ext uri="{FF2B5EF4-FFF2-40B4-BE49-F238E27FC236}">
                <a16:creationId xmlns:a16="http://schemas.microsoft.com/office/drawing/2014/main" id="{16488F72-B7B2-4788-AFFE-A008E23C0B87}"/>
              </a:ext>
            </a:extLst>
          </p:cNvPr>
          <p:cNvPicPr>
            <a:picLocks noChangeAspect="1"/>
          </p:cNvPicPr>
          <p:nvPr/>
        </p:nvPicPr>
        <p:blipFill>
          <a:blip r:embed="rId4"/>
          <a:stretch>
            <a:fillRect/>
          </a:stretch>
        </p:blipFill>
        <p:spPr>
          <a:xfrm>
            <a:off x="503867" y="2247800"/>
            <a:ext cx="9015271" cy="4105439"/>
          </a:xfrm>
          <a:prstGeom prst="rect">
            <a:avLst/>
          </a:prstGeom>
        </p:spPr>
      </p:pic>
    </p:spTree>
    <p:extLst>
      <p:ext uri="{BB962C8B-B14F-4D97-AF65-F5344CB8AC3E}">
        <p14:creationId xmlns:p14="http://schemas.microsoft.com/office/powerpoint/2010/main" val="385288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C19C1E-A25A-4B29-BBB1-96390C82BC33}"/>
              </a:ext>
            </a:extLst>
          </p:cNvPr>
          <p:cNvSpPr>
            <a:spLocks noGrp="1"/>
          </p:cNvSpPr>
          <p:nvPr>
            <p:ph type="title"/>
          </p:nvPr>
        </p:nvSpPr>
        <p:spPr>
          <a:xfrm>
            <a:off x="503870" y="504000"/>
            <a:ext cx="11183564" cy="646331"/>
          </a:xfrm>
        </p:spPr>
        <p:txBody>
          <a:bodyPr/>
          <a:lstStyle/>
          <a:p>
            <a:r>
              <a:rPr lang="en-US" sz="2400" dirty="0"/>
              <a:t>Architecture</a:t>
            </a:r>
            <a:br>
              <a:rPr lang="en-US" dirty="0"/>
            </a:br>
            <a:r>
              <a:rPr lang="en-US" sz="1800" b="0" dirty="0"/>
              <a:t>Testing</a:t>
            </a:r>
            <a:endParaRPr lang="de-DE" dirty="0"/>
          </a:p>
        </p:txBody>
      </p:sp>
      <p:pic>
        <p:nvPicPr>
          <p:cNvPr id="2" name="selenium">
            <a:hlinkClick r:id="" action="ppaction://media"/>
            <a:extLst>
              <a:ext uri="{FF2B5EF4-FFF2-40B4-BE49-F238E27FC236}">
                <a16:creationId xmlns:a16="http://schemas.microsoft.com/office/drawing/2014/main" id="{B1C38598-C89D-4CBE-96E2-DF53B072AE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4343" y="1150331"/>
            <a:ext cx="9564914" cy="5180995"/>
          </a:xfrm>
          <a:prstGeom prst="rect">
            <a:avLst/>
          </a:prstGeom>
        </p:spPr>
      </p:pic>
    </p:spTree>
    <p:extLst>
      <p:ext uri="{BB962C8B-B14F-4D97-AF65-F5344CB8AC3E}">
        <p14:creationId xmlns:p14="http://schemas.microsoft.com/office/powerpoint/2010/main" val="405695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8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A3593C-EF54-4DB9-A32C-9F0AAC23B8A4}"/>
              </a:ext>
            </a:extLst>
          </p:cNvPr>
          <p:cNvSpPr>
            <a:spLocks noGrp="1"/>
          </p:cNvSpPr>
          <p:nvPr>
            <p:ph type="body" sz="quarter" idx="10"/>
          </p:nvPr>
        </p:nvSpPr>
        <p:spPr/>
        <p:txBody>
          <a:bodyPr/>
          <a:lstStyle/>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-weather </a:t>
            </a:r>
            <a:r>
              <a:rPr lang="en-US" sz="2000" dirty="0">
                <a:solidFill>
                  <a:schemeClr val="accent1">
                    <a:lumMod val="75000"/>
                  </a:schemeClr>
                </a:solidFill>
              </a:rPr>
              <a:t>city</a:t>
            </a:r>
            <a:r>
              <a:rPr lang="en-US" sz="2000" dirty="0"/>
              <a:t>=</a:t>
            </a:r>
            <a:r>
              <a:rPr lang="en-US" sz="2000" dirty="0">
                <a:solidFill>
                  <a:schemeClr val="accent3">
                    <a:lumMod val="75000"/>
                  </a:schemeClr>
                </a:solidFill>
              </a:rPr>
              <a:t>"</a:t>
            </a:r>
            <a:r>
              <a:rPr lang="en-US" sz="2000" dirty="0" err="1">
                <a:solidFill>
                  <a:schemeClr val="accent3">
                    <a:lumMod val="75000"/>
                  </a:schemeClr>
                </a:solidFill>
              </a:rPr>
              <a:t>Walldorf</a:t>
            </a:r>
            <a:r>
              <a:rPr lang="en-US" sz="2000" dirty="0">
                <a:solidFill>
                  <a:schemeClr val="accent3">
                    <a:lumMod val="75000"/>
                  </a:schemeClr>
                </a:solidFill>
              </a:rPr>
              <a:t>"</a:t>
            </a:r>
            <a:r>
              <a:rPr lang="en-US" sz="2000" dirty="0">
                <a:solidFill>
                  <a:schemeClr val="accent6">
                    <a:lumMod val="75000"/>
                  </a:schemeClr>
                </a:solidFill>
              </a:rPr>
              <a:t>&gt;&lt;/</a:t>
            </a:r>
            <a:r>
              <a:rPr lang="en-US" sz="2000" dirty="0" err="1">
                <a:solidFill>
                  <a:schemeClr val="accent6">
                    <a:lumMod val="75000"/>
                  </a:schemeClr>
                </a:solidFill>
              </a:rPr>
              <a:t>dashup</a:t>
            </a:r>
            <a:r>
              <a:rPr lang="en-US" sz="2000" dirty="0">
                <a:solidFill>
                  <a:schemeClr val="accent6">
                    <a:lumMod val="75000"/>
                  </a:schemeClr>
                </a:solidFill>
              </a:rPr>
              <a:t>-weather&gt;</a:t>
            </a:r>
          </a:p>
          <a:p>
            <a:endParaRPr lang="en-US" sz="2000" dirty="0">
              <a:solidFill>
                <a:schemeClr val="accent6">
                  <a:lumMod val="75000"/>
                </a:schemeClr>
              </a:solidFill>
            </a:endParaRPr>
          </a:p>
          <a:p>
            <a:endParaRPr lang="en-US" sz="2000" dirty="0">
              <a:solidFill>
                <a:schemeClr val="accent6">
                  <a:lumMod val="75000"/>
                </a:schemeClr>
              </a:solidFill>
            </a:endParaRPr>
          </a:p>
          <a:p>
            <a:r>
              <a:rPr lang="en-US" sz="2000" dirty="0">
                <a:solidFill>
                  <a:schemeClr val="accent6">
                    <a:lumMod val="75000"/>
                  </a:schemeClr>
                </a:solidFill>
              </a:rPr>
              <a:t>&lt;</a:t>
            </a:r>
            <a:r>
              <a:rPr lang="en-US" sz="2000" dirty="0" err="1">
                <a:solidFill>
                  <a:schemeClr val="accent6">
                    <a:lumMod val="75000"/>
                  </a:schemeClr>
                </a:solidFill>
              </a:rPr>
              <a:t>dashup</a:t>
            </a:r>
            <a:r>
              <a:rPr lang="en-US" sz="2000" dirty="0">
                <a:solidFill>
                  <a:schemeClr val="accent6">
                    <a:lumMod val="75000"/>
                  </a:schemeClr>
                </a:solidFill>
              </a:rPr>
              <a:t>-input </a:t>
            </a:r>
            <a:r>
              <a:rPr lang="en-US" sz="2000" dirty="0">
                <a:solidFill>
                  <a:schemeClr val="accent1">
                    <a:lumMod val="75000"/>
                  </a:schemeClr>
                </a:solidFill>
              </a:rPr>
              <a:t>name</a:t>
            </a:r>
            <a:r>
              <a:rPr lang="en-US" sz="2000" dirty="0">
                <a:solidFill>
                  <a:schemeClr val="accent3">
                    <a:lumMod val="75000"/>
                  </a:schemeClr>
                </a:solidFill>
              </a:rPr>
              <a:t>="</a:t>
            </a:r>
            <a:r>
              <a:rPr lang="en-US" sz="2000" dirty="0" err="1">
                <a:solidFill>
                  <a:schemeClr val="accent3">
                    <a:lumMod val="75000"/>
                  </a:schemeClr>
                </a:solidFill>
              </a:rPr>
              <a:t>weatherInput</a:t>
            </a:r>
            <a:r>
              <a:rPr lang="en-US" sz="2000" dirty="0">
                <a:solidFill>
                  <a:schemeClr val="accent3">
                    <a:lumMod val="75000"/>
                  </a:schemeClr>
                </a:solidFill>
              </a:rPr>
              <a:t>" </a:t>
            </a:r>
            <a:r>
              <a:rPr lang="en-US" sz="2000" dirty="0">
                <a:solidFill>
                  <a:schemeClr val="accent1">
                    <a:lumMod val="75000"/>
                  </a:schemeClr>
                </a:solidFill>
              </a:rPr>
              <a:t>action</a:t>
            </a:r>
            <a:r>
              <a:rPr lang="en-US" sz="2000" dirty="0"/>
              <a:t>=</a:t>
            </a:r>
            <a:r>
              <a:rPr lang="en-US" sz="2000" dirty="0">
                <a:solidFill>
                  <a:schemeClr val="accent3">
                    <a:lumMod val="75000"/>
                  </a:schemeClr>
                </a:solidFill>
              </a:rPr>
              <a:t>"data"</a:t>
            </a:r>
            <a:r>
              <a:rPr lang="en-US" sz="2000" dirty="0">
                <a:solidFill>
                  <a:schemeClr val="accent6">
                    <a:lumMod val="75000"/>
                  </a:schemeClr>
                </a:solidFill>
              </a:rPr>
              <a:t>						         </a:t>
            </a:r>
            <a:r>
              <a:rPr lang="en-US" sz="2000" dirty="0" err="1">
                <a:solidFill>
                  <a:schemeClr val="accent1">
                    <a:lumMod val="75000"/>
                  </a:schemeClr>
                </a:solidFill>
              </a:rPr>
              <a:t>api</a:t>
            </a:r>
            <a:r>
              <a:rPr lang="en-US" sz="2000" dirty="0"/>
              <a:t>=</a:t>
            </a:r>
            <a:r>
              <a:rPr lang="en-US" sz="2000" dirty="0">
                <a:solidFill>
                  <a:schemeClr val="accent3">
                    <a:lumMod val="75000"/>
                  </a:schemeClr>
                </a:solidFill>
              </a:rPr>
              <a:t>"http://api.openweathermap.org/data/2.5/</a:t>
            </a:r>
            <a:r>
              <a:rPr lang="en-US" sz="2000" dirty="0" err="1">
                <a:solidFill>
                  <a:schemeClr val="accent3">
                    <a:lumMod val="75000"/>
                  </a:schemeClr>
                </a:solidFill>
              </a:rPr>
              <a:t>weather?units</a:t>
            </a:r>
            <a:r>
              <a:rPr lang="en-US" sz="2000" dirty="0">
                <a:solidFill>
                  <a:schemeClr val="accent3">
                    <a:lumMod val="75000"/>
                  </a:schemeClr>
                </a:solidFill>
              </a:rPr>
              <a:t>=</a:t>
            </a:r>
            <a:r>
              <a:rPr lang="en-US" sz="2000" dirty="0" err="1">
                <a:solidFill>
                  <a:schemeClr val="accent3">
                    <a:lumMod val="75000"/>
                  </a:schemeClr>
                </a:solidFill>
              </a:rPr>
              <a:t>metric&amp;appid</a:t>
            </a:r>
            <a:r>
              <a:rPr lang="en-US" sz="2000" dirty="0">
                <a:solidFill>
                  <a:schemeClr val="accent3">
                    <a:lumMod val="75000"/>
                  </a:schemeClr>
                </a:solidFill>
              </a:rPr>
              <a:t>=[...] " 		         </a:t>
            </a:r>
            <a:r>
              <a:rPr lang="en-US" sz="2000" dirty="0" err="1">
                <a:solidFill>
                  <a:schemeClr val="accent1">
                    <a:lumMod val="75000"/>
                  </a:schemeClr>
                </a:solidFill>
              </a:rPr>
              <a:t>param</a:t>
            </a:r>
            <a:r>
              <a:rPr lang="en-US" sz="2000" dirty="0"/>
              <a:t>=</a:t>
            </a:r>
            <a:r>
              <a:rPr lang="en-US" sz="2000" dirty="0">
                <a:solidFill>
                  <a:schemeClr val="accent3">
                    <a:lumMod val="75000"/>
                  </a:schemeClr>
                </a:solidFill>
              </a:rPr>
              <a:t>"q"</a:t>
            </a:r>
            <a:r>
              <a:rPr lang="en-US" sz="2000" dirty="0">
                <a:solidFill>
                  <a:schemeClr val="accent6">
                    <a:lumMod val="75000"/>
                  </a:schemeClr>
                </a:solidFill>
              </a:rPr>
              <a:t> </a:t>
            </a:r>
            <a:r>
              <a:rPr lang="en-US" sz="2000" dirty="0">
                <a:solidFill>
                  <a:schemeClr val="accent1">
                    <a:lumMod val="75000"/>
                  </a:schemeClr>
                </a:solidFill>
              </a:rPr>
              <a:t>consumers</a:t>
            </a:r>
            <a:r>
              <a:rPr lang="en-US" sz="2000" dirty="0"/>
              <a:t>=</a:t>
            </a:r>
            <a:r>
              <a:rPr lang="en-US" sz="2000" dirty="0">
                <a:solidFill>
                  <a:schemeClr val="accent3">
                    <a:lumMod val="75000"/>
                  </a:schemeClr>
                </a:solidFill>
              </a:rPr>
              <a:t>"temperature description“</a:t>
            </a:r>
            <a:r>
              <a:rPr lang="de-DE" sz="2000" dirty="0">
                <a:solidFill>
                  <a:schemeClr val="accent6">
                    <a:lumMod val="75000"/>
                  </a:schemeClr>
                </a:solidFill>
              </a:rPr>
              <a:t>/</a:t>
            </a:r>
            <a:r>
              <a:rPr lang="en-US" sz="2000" dirty="0">
                <a:solidFill>
                  <a:schemeClr val="accent6">
                    <a:lumMod val="75000"/>
                  </a:schemeClr>
                </a:solidFill>
              </a:rPr>
              <a:t>&gt;	</a:t>
            </a:r>
          </a:p>
          <a:p>
            <a:r>
              <a:rPr lang="de-DE" sz="2000" dirty="0">
                <a:solidFill>
                  <a:schemeClr val="accent6">
                    <a:lumMod val="75000"/>
                  </a:schemeClr>
                </a:solidFill>
              </a:rPr>
              <a:t>&lt;</a:t>
            </a:r>
            <a:r>
              <a:rPr lang="de-DE" sz="2000" dirty="0" err="1">
                <a:solidFill>
                  <a:schemeClr val="accent6">
                    <a:lumMod val="75000"/>
                  </a:schemeClr>
                </a:solidFill>
              </a:rPr>
              <a:t>dashup</a:t>
            </a:r>
            <a:r>
              <a:rPr lang="de-DE" sz="2000" dirty="0">
                <a:solidFill>
                  <a:schemeClr val="accent6">
                    <a:lumMod val="75000"/>
                  </a:schemeClr>
                </a:solidFill>
              </a:rPr>
              <a:t>-display</a:t>
            </a:r>
            <a:r>
              <a:rPr lang="de-DE" dirty="0"/>
              <a:t> </a:t>
            </a:r>
            <a:r>
              <a:rPr lang="de-DE" sz="2000" dirty="0" err="1">
                <a:solidFill>
                  <a:schemeClr val="accent1">
                    <a:lumMod val="75000"/>
                  </a:schemeClr>
                </a:solidFill>
              </a:rPr>
              <a:t>name</a:t>
            </a:r>
            <a:r>
              <a:rPr lang="de-DE" dirty="0"/>
              <a:t>=</a:t>
            </a:r>
            <a:r>
              <a:rPr lang="de-DE" sz="2000" dirty="0">
                <a:solidFill>
                  <a:schemeClr val="accent3">
                    <a:lumMod val="75000"/>
                  </a:schemeClr>
                </a:solidFill>
              </a:rPr>
              <a:t>"</a:t>
            </a:r>
            <a:r>
              <a:rPr lang="de-DE" sz="2000" dirty="0" err="1">
                <a:solidFill>
                  <a:schemeClr val="accent3">
                    <a:lumMod val="75000"/>
                  </a:schemeClr>
                </a:solidFill>
              </a:rPr>
              <a:t>temperature</a:t>
            </a:r>
            <a:r>
              <a:rPr lang="de-DE" sz="2000" dirty="0">
                <a:solidFill>
                  <a:schemeClr val="accent3">
                    <a:lumMod val="75000"/>
                  </a:schemeClr>
                </a:solidFill>
              </a:rPr>
              <a:t>" </a:t>
            </a:r>
            <a:r>
              <a:rPr lang="de-DE" sz="2000" dirty="0">
                <a:solidFill>
                  <a:schemeClr val="accent6">
                    <a:lumMod val="75000"/>
                  </a:schemeClr>
                </a:solidFill>
              </a:rPr>
              <a:t>/</a:t>
            </a:r>
            <a:r>
              <a:rPr lang="de-DE" dirty="0">
                <a:solidFill>
                  <a:schemeClr val="accent6"/>
                </a:solidFill>
              </a:rPr>
              <a:t>&gt;</a:t>
            </a:r>
          </a:p>
        </p:txBody>
      </p:sp>
      <p:sp>
        <p:nvSpPr>
          <p:cNvPr id="3" name="Title 2">
            <a:extLst>
              <a:ext uri="{FF2B5EF4-FFF2-40B4-BE49-F238E27FC236}">
                <a16:creationId xmlns:a16="http://schemas.microsoft.com/office/drawing/2014/main" id="{95988AEE-AA54-40A1-8F40-2B0D695C8B00}"/>
              </a:ext>
            </a:extLst>
          </p:cNvPr>
          <p:cNvSpPr>
            <a:spLocks noGrp="1"/>
          </p:cNvSpPr>
          <p:nvPr>
            <p:ph type="title"/>
          </p:nvPr>
        </p:nvSpPr>
        <p:spPr>
          <a:xfrm>
            <a:off x="503870" y="504000"/>
            <a:ext cx="11183564" cy="646331"/>
          </a:xfrm>
        </p:spPr>
        <p:txBody>
          <a:bodyPr/>
          <a:lstStyle/>
          <a:p>
            <a:r>
              <a:rPr lang="en-US" sz="2400" dirty="0"/>
              <a:t>Architecture</a:t>
            </a:r>
            <a:br>
              <a:rPr lang="en-US" dirty="0"/>
            </a:br>
            <a:r>
              <a:rPr lang="en-US" sz="1800" b="0" dirty="0"/>
              <a:t>Creating own custom panels?</a:t>
            </a:r>
            <a:endParaRPr lang="de-DE" dirty="0"/>
          </a:p>
        </p:txBody>
      </p:sp>
      <p:pic>
        <p:nvPicPr>
          <p:cNvPr id="5" name="Picture 4">
            <a:extLst>
              <a:ext uri="{FF2B5EF4-FFF2-40B4-BE49-F238E27FC236}">
                <a16:creationId xmlns:a16="http://schemas.microsoft.com/office/drawing/2014/main" id="{C413FFDF-59F5-478A-8C27-B268CE858724}"/>
              </a:ext>
            </a:extLst>
          </p:cNvPr>
          <p:cNvPicPr>
            <a:picLocks noChangeAspect="1"/>
          </p:cNvPicPr>
          <p:nvPr/>
        </p:nvPicPr>
        <p:blipFill>
          <a:blip r:embed="rId2"/>
          <a:stretch>
            <a:fillRect/>
          </a:stretch>
        </p:blipFill>
        <p:spPr>
          <a:xfrm>
            <a:off x="6724267" y="1150331"/>
            <a:ext cx="4963166" cy="1545513"/>
          </a:xfrm>
          <a:prstGeom prst="rect">
            <a:avLst/>
          </a:prstGeom>
        </p:spPr>
      </p:pic>
      <p:pic>
        <p:nvPicPr>
          <p:cNvPr id="7" name="Picture 6">
            <a:extLst>
              <a:ext uri="{FF2B5EF4-FFF2-40B4-BE49-F238E27FC236}">
                <a16:creationId xmlns:a16="http://schemas.microsoft.com/office/drawing/2014/main" id="{049EFA6A-321E-449B-AAF8-36678D5CD7A6}"/>
              </a:ext>
            </a:extLst>
          </p:cNvPr>
          <p:cNvPicPr>
            <a:picLocks noChangeAspect="1"/>
          </p:cNvPicPr>
          <p:nvPr/>
        </p:nvPicPr>
        <p:blipFill>
          <a:blip r:embed="rId3"/>
          <a:stretch>
            <a:fillRect/>
          </a:stretch>
        </p:blipFill>
        <p:spPr>
          <a:xfrm>
            <a:off x="5689600" y="4549761"/>
            <a:ext cx="5997833" cy="1328681"/>
          </a:xfrm>
          <a:prstGeom prst="rect">
            <a:avLst/>
          </a:prstGeom>
        </p:spPr>
      </p:pic>
    </p:spTree>
    <p:extLst>
      <p:ext uri="{BB962C8B-B14F-4D97-AF65-F5344CB8AC3E}">
        <p14:creationId xmlns:p14="http://schemas.microsoft.com/office/powerpoint/2010/main" val="207750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animEffect transition="in" filter="fade">
                                      <p:cBhvr>
                                        <p:cTn id="14" dur="500"/>
                                        <p:tgtEl>
                                          <p:spTgt spid="2">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445067-3D07-3245-93C3-9693BA228BF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87" y="893"/>
            <a:ext cx="12208358" cy="6856215"/>
          </a:xfrm>
          <a:prstGeom prst="rect">
            <a:avLst/>
          </a:prstGeom>
        </p:spPr>
      </p:pic>
      <p:sp>
        <p:nvSpPr>
          <p:cNvPr id="4" name="Title 3">
            <a:extLst>
              <a:ext uri="{FF2B5EF4-FFF2-40B4-BE49-F238E27FC236}">
                <a16:creationId xmlns:a16="http://schemas.microsoft.com/office/drawing/2014/main" id="{2E01EBAD-D3C0-0547-B62A-3054CF70182E}"/>
              </a:ext>
            </a:extLst>
          </p:cNvPr>
          <p:cNvSpPr>
            <a:spLocks noGrp="1"/>
          </p:cNvSpPr>
          <p:nvPr>
            <p:ph type="ctrTitle"/>
          </p:nvPr>
        </p:nvSpPr>
        <p:spPr/>
        <p:txBody>
          <a:bodyPr/>
          <a:lstStyle/>
          <a:p>
            <a:r>
              <a:rPr lang="en-US" dirty="0">
                <a:solidFill>
                  <a:schemeClr val="bg1"/>
                </a:solidFill>
              </a:rPr>
              <a:t>Project Management</a:t>
            </a:r>
          </a:p>
        </p:txBody>
      </p:sp>
    </p:spTree>
    <p:extLst>
      <p:ext uri="{BB962C8B-B14F-4D97-AF65-F5344CB8AC3E}">
        <p14:creationId xmlns:p14="http://schemas.microsoft.com/office/powerpoint/2010/main" val="1637997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a:xfrm>
            <a:off x="6930768" y="385023"/>
            <a:ext cx="4061082" cy="369332"/>
          </a:xfrm>
        </p:spPr>
        <p:txBody>
          <a:bodyPr/>
          <a:lstStyle/>
          <a:p>
            <a:r>
              <a:rPr lang="en-US" sz="2400" dirty="0"/>
              <a:t>Project Management</a:t>
            </a:r>
            <a:endParaRPr lang="en-US" sz="2000" b="0" dirty="0"/>
          </a:p>
        </p:txBody>
      </p:sp>
      <p:pic>
        <p:nvPicPr>
          <p:cNvPr id="5" name="Picture Placeholder">
            <a:extLst>
              <a:ext uri="{FF2B5EF4-FFF2-40B4-BE49-F238E27FC236}">
                <a16:creationId xmlns:a16="http://schemas.microsoft.com/office/drawing/2014/main" id="{5CE87749-AFB2-472B-A993-ADC04313FDEB}"/>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175000"/>
                    </a14:imgEffect>
                  </a14:imgLayer>
                </a14:imgProps>
              </a:ext>
              <a:ext uri="{28A0092B-C50C-407E-A947-70E740481C1C}">
                <a14:useLocalDpi xmlns:a14="http://schemas.microsoft.com/office/drawing/2010/main"/>
              </a:ext>
            </a:extLst>
          </a:blip>
          <a:srcRect t="13" b="13"/>
          <a:stretch/>
        </p:blipFill>
        <p:spPr>
          <a:xfrm>
            <a:off x="0" y="242596"/>
            <a:ext cx="5880359" cy="6615404"/>
          </a:xfrm>
          <a:prstGeom prst="rect">
            <a:avLst/>
          </a:prstGeom>
        </p:spPr>
      </p:pic>
      <p:sp>
        <p:nvSpPr>
          <p:cNvPr id="8" name="Text Placeholder">
            <a:extLst>
              <a:ext uri="{FF2B5EF4-FFF2-40B4-BE49-F238E27FC236}">
                <a16:creationId xmlns:a16="http://schemas.microsoft.com/office/drawing/2014/main" id="{BFDE8B01-50C8-4B26-B134-18CCAB2CEA83}"/>
              </a:ext>
            </a:extLst>
          </p:cNvPr>
          <p:cNvSpPr>
            <a:spLocks noGrp="1"/>
          </p:cNvSpPr>
          <p:nvPr>
            <p:ph type="body" sz="quarter" idx="10"/>
          </p:nvPr>
        </p:nvSpPr>
        <p:spPr>
          <a:xfrm>
            <a:off x="6837735" y="1192298"/>
            <a:ext cx="3496435" cy="4716000"/>
          </a:xfrm>
        </p:spPr>
        <p:txBody>
          <a:bodyPr/>
          <a:lstStyle/>
          <a:p>
            <a:pPr lvl="0"/>
            <a:r>
              <a:rPr lang="en-US" dirty="0"/>
              <a:t>Rational Unified Process</a:t>
            </a:r>
          </a:p>
          <a:p>
            <a:pPr lvl="1"/>
            <a:r>
              <a:rPr lang="en-US" dirty="0"/>
              <a:t>Weekly Meetings</a:t>
            </a:r>
          </a:p>
          <a:p>
            <a:pPr lvl="1"/>
            <a:r>
              <a:rPr lang="en-US" dirty="0"/>
              <a:t>Continuous Reviews</a:t>
            </a:r>
          </a:p>
          <a:p>
            <a:pPr lvl="1"/>
            <a:r>
              <a:rPr lang="en-US" dirty="0"/>
              <a:t>Iterative Process</a:t>
            </a:r>
          </a:p>
          <a:p>
            <a:pPr marL="0" lvl="1" indent="0">
              <a:buNone/>
            </a:pPr>
            <a:endParaRPr lang="en-US" dirty="0"/>
          </a:p>
          <a:p>
            <a:pPr marL="0" lvl="1" indent="0">
              <a:buNone/>
            </a:pPr>
            <a:r>
              <a:rPr lang="en-US" dirty="0"/>
              <a:t> </a:t>
            </a:r>
            <a:r>
              <a:rPr lang="en-US" sz="2000" dirty="0"/>
              <a:t>Compliance With Specification </a:t>
            </a:r>
            <a:endParaRPr lang="en-US" dirty="0"/>
          </a:p>
          <a:p>
            <a:pPr lvl="1"/>
            <a:r>
              <a:rPr lang="en-US" dirty="0"/>
              <a:t>Adapting Requirements Agile</a:t>
            </a:r>
          </a:p>
          <a:p>
            <a:pPr lvl="1"/>
            <a:r>
              <a:rPr lang="en-US" dirty="0"/>
              <a:t>Feature Requests</a:t>
            </a:r>
          </a:p>
          <a:p>
            <a:pPr marL="0" lvl="1" indent="0">
              <a:buNone/>
            </a:pPr>
            <a:endParaRPr lang="en-US" dirty="0"/>
          </a:p>
          <a:p>
            <a:pPr marL="0" lvl="1" indent="0">
              <a:buNone/>
            </a:pPr>
            <a:r>
              <a:rPr lang="en-US" sz="2000" dirty="0"/>
              <a:t>Open Code</a:t>
            </a:r>
          </a:p>
          <a:p>
            <a:pPr marL="0" lvl="1" indent="0">
              <a:buNone/>
            </a:pPr>
            <a:endParaRPr lang="en-US" dirty="0"/>
          </a:p>
          <a:p>
            <a:pPr marL="0" lvl="1" indent="0">
              <a:buNone/>
            </a:pPr>
            <a:r>
              <a:rPr lang="en-US" sz="2000" dirty="0"/>
              <a:t>Tool: </a:t>
            </a:r>
            <a:r>
              <a:rPr lang="en-US" sz="2000" dirty="0" err="1"/>
              <a:t>YouTrack</a:t>
            </a:r>
            <a:endParaRPr lang="en-US" sz="2000" dirty="0"/>
          </a:p>
          <a:p>
            <a:pPr lvl="1"/>
            <a:endParaRPr lang="en-US" dirty="0"/>
          </a:p>
        </p:txBody>
      </p:sp>
    </p:spTree>
    <p:extLst>
      <p:ext uri="{BB962C8B-B14F-4D97-AF65-F5344CB8AC3E}">
        <p14:creationId xmlns:p14="http://schemas.microsoft.com/office/powerpoint/2010/main" val="1516316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9147BA-A307-4ED8-BF16-9F61FFB1CC6D}"/>
              </a:ext>
            </a:extLst>
          </p:cNvPr>
          <p:cNvSpPr>
            <a:spLocks noGrp="1"/>
          </p:cNvSpPr>
          <p:nvPr>
            <p:ph type="title"/>
          </p:nvPr>
        </p:nvSpPr>
        <p:spPr/>
        <p:txBody>
          <a:bodyPr/>
          <a:lstStyle/>
          <a:p>
            <a:r>
              <a:rPr lang="de-DE" dirty="0" err="1"/>
              <a:t>Issues</a:t>
            </a:r>
            <a:r>
              <a:rPr lang="de-DE" dirty="0"/>
              <a:t> List</a:t>
            </a:r>
          </a:p>
        </p:txBody>
      </p:sp>
      <p:pic>
        <p:nvPicPr>
          <p:cNvPr id="5" name="Picture 4">
            <a:extLst>
              <a:ext uri="{FF2B5EF4-FFF2-40B4-BE49-F238E27FC236}">
                <a16:creationId xmlns:a16="http://schemas.microsoft.com/office/drawing/2014/main" id="{028F5267-DCD0-44E8-9644-713D928E3A4C}"/>
              </a:ext>
            </a:extLst>
          </p:cNvPr>
          <p:cNvPicPr>
            <a:picLocks noChangeAspect="1"/>
          </p:cNvPicPr>
          <p:nvPr/>
        </p:nvPicPr>
        <p:blipFill>
          <a:blip r:embed="rId2"/>
          <a:stretch>
            <a:fillRect/>
          </a:stretch>
        </p:blipFill>
        <p:spPr>
          <a:xfrm>
            <a:off x="2926456" y="873332"/>
            <a:ext cx="6339087" cy="5480668"/>
          </a:xfrm>
          <a:prstGeom prst="rect">
            <a:avLst/>
          </a:prstGeom>
        </p:spPr>
      </p:pic>
    </p:spTree>
    <p:extLst>
      <p:ext uri="{BB962C8B-B14F-4D97-AF65-F5344CB8AC3E}">
        <p14:creationId xmlns:p14="http://schemas.microsoft.com/office/powerpoint/2010/main" val="1127395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a:t>Cumulative Flow</a:t>
            </a:r>
            <a:endParaRPr lang="en-US" dirty="0"/>
          </a:p>
        </p:txBody>
      </p:sp>
      <p:pic>
        <p:nvPicPr>
          <p:cNvPr id="3" name="Picture 2">
            <a:extLst>
              <a:ext uri="{FF2B5EF4-FFF2-40B4-BE49-F238E27FC236}">
                <a16:creationId xmlns:a16="http://schemas.microsoft.com/office/drawing/2014/main" id="{777962DD-9F13-4A15-9444-156C94744852}"/>
              </a:ext>
            </a:extLst>
          </p:cNvPr>
          <p:cNvPicPr>
            <a:picLocks noChangeAspect="1"/>
          </p:cNvPicPr>
          <p:nvPr/>
        </p:nvPicPr>
        <p:blipFill>
          <a:blip r:embed="rId2"/>
          <a:stretch>
            <a:fillRect/>
          </a:stretch>
        </p:blipFill>
        <p:spPr>
          <a:xfrm>
            <a:off x="412175" y="1300480"/>
            <a:ext cx="11275259" cy="4530698"/>
          </a:xfrm>
          <a:prstGeom prst="rect">
            <a:avLst/>
          </a:prstGeom>
        </p:spPr>
      </p:pic>
      <p:pic>
        <p:nvPicPr>
          <p:cNvPr id="6" name="Picture 5">
            <a:extLst>
              <a:ext uri="{FF2B5EF4-FFF2-40B4-BE49-F238E27FC236}">
                <a16:creationId xmlns:a16="http://schemas.microsoft.com/office/drawing/2014/main" id="{C7B63948-E7C9-4BD7-9D88-BF04861391C5}"/>
              </a:ext>
            </a:extLst>
          </p:cNvPr>
          <p:cNvPicPr>
            <a:picLocks noChangeAspect="1"/>
          </p:cNvPicPr>
          <p:nvPr/>
        </p:nvPicPr>
        <p:blipFill>
          <a:blip r:embed="rId3"/>
          <a:stretch>
            <a:fillRect/>
          </a:stretch>
        </p:blipFill>
        <p:spPr>
          <a:xfrm>
            <a:off x="503870" y="1764698"/>
            <a:ext cx="2686425" cy="1943371"/>
          </a:xfrm>
          <a:prstGeom prst="rect">
            <a:avLst/>
          </a:prstGeom>
        </p:spPr>
      </p:pic>
    </p:spTree>
    <p:extLst>
      <p:ext uri="{BB962C8B-B14F-4D97-AF65-F5344CB8AC3E}">
        <p14:creationId xmlns:p14="http://schemas.microsoft.com/office/powerpoint/2010/main" val="375521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a:spLocks noGrp="1"/>
          </p:cNvSpPr>
          <p:nvPr>
            <p:ph type="title"/>
          </p:nvPr>
        </p:nvSpPr>
        <p:spPr/>
        <p:txBody>
          <a:bodyPr/>
          <a:lstStyle/>
          <a:p>
            <a:r>
              <a:rPr lang="en-US" dirty="0"/>
              <a:t>Burndown Chart</a:t>
            </a:r>
          </a:p>
        </p:txBody>
      </p:sp>
      <p:pic>
        <p:nvPicPr>
          <p:cNvPr id="5" name="Picture 4">
            <a:extLst>
              <a:ext uri="{FF2B5EF4-FFF2-40B4-BE49-F238E27FC236}">
                <a16:creationId xmlns:a16="http://schemas.microsoft.com/office/drawing/2014/main" id="{E6E6B7D5-EE7B-44D0-8069-242B96E863A0}"/>
              </a:ext>
            </a:extLst>
          </p:cNvPr>
          <p:cNvPicPr>
            <a:picLocks noChangeAspect="1"/>
          </p:cNvPicPr>
          <p:nvPr/>
        </p:nvPicPr>
        <p:blipFill>
          <a:blip r:embed="rId2"/>
          <a:stretch>
            <a:fillRect/>
          </a:stretch>
        </p:blipFill>
        <p:spPr>
          <a:xfrm>
            <a:off x="503870" y="1489277"/>
            <a:ext cx="11358880" cy="4142650"/>
          </a:xfrm>
          <a:prstGeom prst="rect">
            <a:avLst/>
          </a:prstGeom>
        </p:spPr>
      </p:pic>
      <p:pic>
        <p:nvPicPr>
          <p:cNvPr id="9" name="Picture 8">
            <a:extLst>
              <a:ext uri="{FF2B5EF4-FFF2-40B4-BE49-F238E27FC236}">
                <a16:creationId xmlns:a16="http://schemas.microsoft.com/office/drawing/2014/main" id="{B924F8CF-FAA0-4270-891F-7B101BB0124E}"/>
              </a:ext>
            </a:extLst>
          </p:cNvPr>
          <p:cNvPicPr>
            <a:picLocks noChangeAspect="1"/>
          </p:cNvPicPr>
          <p:nvPr/>
        </p:nvPicPr>
        <p:blipFill>
          <a:blip r:embed="rId3"/>
          <a:stretch>
            <a:fillRect/>
          </a:stretch>
        </p:blipFill>
        <p:spPr>
          <a:xfrm>
            <a:off x="8853715" y="1835578"/>
            <a:ext cx="2474020" cy="1420523"/>
          </a:xfrm>
          <a:prstGeom prst="rect">
            <a:avLst/>
          </a:prstGeom>
        </p:spPr>
      </p:pic>
      <p:pic>
        <p:nvPicPr>
          <p:cNvPr id="10" name="Picture 9">
            <a:extLst>
              <a:ext uri="{FF2B5EF4-FFF2-40B4-BE49-F238E27FC236}">
                <a16:creationId xmlns:a16="http://schemas.microsoft.com/office/drawing/2014/main" id="{389C5C27-9B19-4A45-862A-4E4D55A8AFF5}"/>
              </a:ext>
            </a:extLst>
          </p:cNvPr>
          <p:cNvPicPr/>
          <p:nvPr/>
        </p:nvPicPr>
        <p:blipFill>
          <a:blip r:embed="rId4">
            <a:extLst>
              <a:ext uri="{28A0092B-C50C-407E-A947-70E740481C1C}">
                <a14:useLocalDpi xmlns:a14="http://schemas.microsoft.com/office/drawing/2010/main" val="0"/>
              </a:ext>
            </a:extLst>
          </a:blip>
          <a:stretch>
            <a:fillRect/>
          </a:stretch>
        </p:blipFill>
        <p:spPr>
          <a:xfrm>
            <a:off x="8670162" y="1661886"/>
            <a:ext cx="2841125" cy="2460171"/>
          </a:xfrm>
          <a:prstGeom prst="rect">
            <a:avLst/>
          </a:prstGeom>
        </p:spPr>
      </p:pic>
    </p:spTree>
    <p:extLst>
      <p:ext uri="{BB962C8B-B14F-4D97-AF65-F5344CB8AC3E}">
        <p14:creationId xmlns:p14="http://schemas.microsoft.com/office/powerpoint/2010/main" val="181846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AF8D38-4EDF-6145-A926-B05F5DCCFB9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1588" y="893"/>
            <a:ext cx="12217408" cy="6856215"/>
          </a:xfrm>
          <a:prstGeom prst="rect">
            <a:avLst/>
          </a:prstGeom>
        </p:spPr>
      </p:pic>
      <p:sp>
        <p:nvSpPr>
          <p:cNvPr id="5" name="Divider">
            <a:extLst>
              <a:ext uri="{FF2B5EF4-FFF2-40B4-BE49-F238E27FC236}">
                <a16:creationId xmlns:a16="http://schemas.microsoft.com/office/drawing/2014/main" id="{354695D4-207C-1C48-BAC7-104B84C76E29}"/>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dirty="0"/>
              <a:t>Business</a:t>
            </a:r>
            <a:r>
              <a:rPr lang="en-US" dirty="0">
                <a:solidFill>
                  <a:schemeClr val="accent1"/>
                </a:solidFill>
              </a:rPr>
              <a:t> Needs</a:t>
            </a:r>
          </a:p>
        </p:txBody>
      </p:sp>
    </p:spTree>
    <p:extLst>
      <p:ext uri="{BB962C8B-B14F-4D97-AF65-F5344CB8AC3E}">
        <p14:creationId xmlns:p14="http://schemas.microsoft.com/office/powerpoint/2010/main" val="3870884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a:xfrm>
            <a:off x="503869" y="2905623"/>
            <a:ext cx="5592132" cy="2500359"/>
          </a:xfrm>
        </p:spPr>
        <p:txBody>
          <a:bodyPr/>
          <a:lstStyle/>
          <a:p>
            <a:r>
              <a:rPr lang="en-US" dirty="0"/>
              <a:t>Contact Information</a:t>
            </a:r>
          </a:p>
          <a:p>
            <a:pPr lvl="1"/>
            <a:r>
              <a:rPr lang="en-US" b="1" dirty="0"/>
              <a:t>Felix Hausberger</a:t>
            </a:r>
          </a:p>
          <a:p>
            <a:pPr lvl="1"/>
            <a:r>
              <a:rPr lang="de-DE" noProof="1"/>
              <a:t>Customer Service</a:t>
            </a:r>
          </a:p>
          <a:p>
            <a:pPr lvl="1"/>
            <a:r>
              <a:rPr lang="en-US" dirty="0"/>
              <a:t>Felix.Hausberger@sap.com</a:t>
            </a:r>
          </a:p>
          <a:p>
            <a:pPr lvl="1"/>
            <a:r>
              <a:rPr lang="en-US" dirty="0"/>
              <a:t>0151/51377589</a:t>
            </a:r>
          </a:p>
          <a:p>
            <a:pPr lvl="1"/>
            <a:endParaRPr lang="en-US" dirty="0"/>
          </a:p>
          <a:p>
            <a:pPr lvl="1"/>
            <a:r>
              <a:rPr lang="en-US" dirty="0"/>
              <a:t>Blog:</a:t>
            </a:r>
          </a:p>
          <a:p>
            <a:pPr lvl="1"/>
            <a:r>
              <a:rPr lang="en-US" dirty="0"/>
              <a:t>https://dashup2k18.wordpress.com/</a:t>
            </a:r>
          </a:p>
        </p:txBody>
      </p:sp>
      <p:sp>
        <p:nvSpPr>
          <p:cNvPr id="2" name="Thank you"/>
          <p:cNvSpPr>
            <a:spLocks noGrp="1"/>
          </p:cNvSpPr>
          <p:nvPr>
            <p:ph type="ctrTitle"/>
          </p:nvPr>
        </p:nvSpPr>
        <p:spPr/>
        <p:txBody>
          <a:bodyPr/>
          <a:lstStyle/>
          <a:p>
            <a:r>
              <a:rPr lang="en-US" dirty="0"/>
              <a:t>Thank You.</a:t>
            </a:r>
          </a:p>
        </p:txBody>
      </p:sp>
      <p:pic>
        <p:nvPicPr>
          <p:cNvPr id="5" name="Picture 4">
            <a:extLst>
              <a:ext uri="{FF2B5EF4-FFF2-40B4-BE49-F238E27FC236}">
                <a16:creationId xmlns:a16="http://schemas.microsoft.com/office/drawing/2014/main" id="{D07A6E52-4588-422F-90DB-30DCED992A51}"/>
              </a:ext>
            </a:extLst>
          </p:cNvPr>
          <p:cNvPicPr>
            <a:picLocks noChangeAspect="1"/>
          </p:cNvPicPr>
          <p:nvPr/>
        </p:nvPicPr>
        <p:blipFill>
          <a:blip r:embed="rId2"/>
          <a:stretch>
            <a:fillRect/>
          </a:stretch>
        </p:blipFill>
        <p:spPr>
          <a:xfrm>
            <a:off x="503869" y="5945549"/>
            <a:ext cx="400516" cy="400516"/>
          </a:xfrm>
          <a:prstGeom prst="rect">
            <a:avLst/>
          </a:prstGeom>
        </p:spPr>
      </p:pic>
    </p:spTree>
    <p:extLst>
      <p:ext uri="{BB962C8B-B14F-4D97-AF65-F5344CB8AC3E}">
        <p14:creationId xmlns:p14="http://schemas.microsoft.com/office/powerpoint/2010/main" val="1881851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 Placeholder column 3"/>
          <p:cNvSpPr>
            <a:spLocks noGrp="1"/>
          </p:cNvSpPr>
          <p:nvPr>
            <p:ph type="body" sz="quarter" idx="13"/>
          </p:nvPr>
        </p:nvSpPr>
        <p:spPr bwMode="gray"/>
        <p:txBody>
          <a:bodyPr/>
          <a:lstStyle/>
          <a:p>
            <a:pPr lvl="0"/>
            <a:r>
              <a:rPr lang="de-DE" b="1" dirty="0"/>
              <a:t>[Text]</a:t>
            </a:r>
            <a:endParaRPr lang="en-US" dirty="0"/>
          </a:p>
        </p:txBody>
      </p:sp>
      <p:sp>
        <p:nvSpPr>
          <p:cNvPr id="14" name="Text Placeholder column 2"/>
          <p:cNvSpPr>
            <a:spLocks noGrp="1"/>
          </p:cNvSpPr>
          <p:nvPr>
            <p:ph type="body" sz="quarter" idx="15"/>
          </p:nvPr>
        </p:nvSpPr>
        <p:spPr bwMode="gray"/>
        <p:txBody>
          <a:bodyPr/>
          <a:lstStyle/>
          <a:p>
            <a:pPr lvl="0"/>
            <a:r>
              <a:rPr lang="de-DE" b="1" dirty="0"/>
              <a:t>[Text]</a:t>
            </a:r>
            <a:endParaRPr lang="en-US" dirty="0"/>
          </a:p>
        </p:txBody>
      </p:sp>
      <p:sp>
        <p:nvSpPr>
          <p:cNvPr id="10" name="Text Placeholder column 1"/>
          <p:cNvSpPr>
            <a:spLocks noGrp="1"/>
          </p:cNvSpPr>
          <p:nvPr>
            <p:ph type="body" sz="quarter" idx="10"/>
          </p:nvPr>
        </p:nvSpPr>
        <p:spPr bwMode="gray"/>
        <p:txBody>
          <a:bodyPr/>
          <a:lstStyle/>
          <a:p>
            <a:pPr lvl="0"/>
            <a:r>
              <a:rPr lang="de-DE" b="1" dirty="0"/>
              <a:t>[Text]</a:t>
            </a:r>
            <a:endParaRPr lang="en-US" dirty="0"/>
          </a:p>
        </p:txBody>
      </p:sp>
      <p:sp>
        <p:nvSpPr>
          <p:cNvPr id="2" name="Title"/>
          <p:cNvSpPr>
            <a:spLocks noGrp="1"/>
          </p:cNvSpPr>
          <p:nvPr>
            <p:ph type="title"/>
          </p:nvPr>
        </p:nvSpPr>
        <p:spPr bwMode="gray"/>
        <p:txBody>
          <a:bodyPr/>
          <a:lstStyle/>
          <a:p>
            <a:r>
              <a:rPr lang="en-US" dirty="0"/>
              <a:t>Template 1</a:t>
            </a:r>
          </a:p>
        </p:txBody>
      </p:sp>
      <p:sp>
        <p:nvSpPr>
          <p:cNvPr id="4" name="Picture Placeholder 3">
            <a:extLst>
              <a:ext uri="{FF2B5EF4-FFF2-40B4-BE49-F238E27FC236}">
                <a16:creationId xmlns:a16="http://schemas.microsoft.com/office/drawing/2014/main" id="{C8467DFE-F0E5-4B24-9C10-0EF966942C0E}"/>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B21A7A42-5389-47BE-9ED5-E6E5EEB0B39E}"/>
              </a:ext>
            </a:extLst>
          </p:cNvPr>
          <p:cNvSpPr>
            <a:spLocks noGrp="1"/>
          </p:cNvSpPr>
          <p:nvPr>
            <p:ph type="pic" sz="quarter" idx="16"/>
          </p:nvPr>
        </p:nvSpPr>
        <p:spPr/>
      </p:sp>
      <p:sp>
        <p:nvSpPr>
          <p:cNvPr id="8" name="Picture Placeholder 7">
            <a:extLst>
              <a:ext uri="{FF2B5EF4-FFF2-40B4-BE49-F238E27FC236}">
                <a16:creationId xmlns:a16="http://schemas.microsoft.com/office/drawing/2014/main" id="{4DE9C866-1D90-4159-BCAB-EE0491B617B1}"/>
              </a:ext>
            </a:extLst>
          </p:cNvPr>
          <p:cNvSpPr>
            <a:spLocks noGrp="1"/>
          </p:cNvSpPr>
          <p:nvPr>
            <p:ph type="pic" sz="quarter" idx="14"/>
          </p:nvPr>
        </p:nvSpPr>
        <p:spPr/>
      </p:sp>
    </p:spTree>
    <p:extLst>
      <p:ext uri="{BB962C8B-B14F-4D97-AF65-F5344CB8AC3E}">
        <p14:creationId xmlns:p14="http://schemas.microsoft.com/office/powerpoint/2010/main" val="11754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p:txBody>
          <a:bodyPr/>
          <a:lstStyle/>
          <a:p>
            <a:pPr marL="0" lvl="1" indent="0">
              <a:buNone/>
            </a:pPr>
            <a:endParaRPr lang="de-DE" dirty="0"/>
          </a:p>
        </p:txBody>
      </p:sp>
      <p:sp>
        <p:nvSpPr>
          <p:cNvPr id="4" name="Title"/>
          <p:cNvSpPr>
            <a:spLocks noGrp="1"/>
          </p:cNvSpPr>
          <p:nvPr>
            <p:ph type="title"/>
          </p:nvPr>
        </p:nvSpPr>
        <p:spPr>
          <a:xfrm>
            <a:off x="503870" y="504761"/>
            <a:ext cx="11183564" cy="369204"/>
          </a:xfrm>
        </p:spPr>
        <p:txBody>
          <a:bodyPr/>
          <a:lstStyle/>
          <a:p>
            <a:r>
              <a:rPr lang="en-US" dirty="0"/>
              <a:t>Template 2</a:t>
            </a:r>
            <a:endParaRPr lang="en-US" sz="1999" b="0" dirty="0"/>
          </a:p>
        </p:txBody>
      </p:sp>
    </p:spTree>
    <p:extLst>
      <p:ext uri="{BB962C8B-B14F-4D97-AF65-F5344CB8AC3E}">
        <p14:creationId xmlns:p14="http://schemas.microsoft.com/office/powerpoint/2010/main" val="4105166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a:xfrm>
            <a:off x="503868" y="1620000"/>
            <a:ext cx="11183565" cy="4716000"/>
          </a:xfrm>
        </p:spPr>
        <p:txBody>
          <a:bodyPr/>
          <a:lstStyle/>
          <a:p>
            <a:pPr lvl="0"/>
            <a:r>
              <a:rPr lang="en-US" dirty="0" err="1"/>
              <a:t>Ebene</a:t>
            </a:r>
            <a:r>
              <a:rPr lang="en-US" dirty="0"/>
              <a:t> 1</a:t>
            </a:r>
          </a:p>
          <a:p>
            <a:pPr lvl="1"/>
            <a:r>
              <a:rPr lang="en-US" dirty="0" err="1"/>
              <a:t>Ebene</a:t>
            </a:r>
            <a:r>
              <a:rPr lang="en-US" dirty="0"/>
              <a:t> 2</a:t>
            </a:r>
          </a:p>
          <a:p>
            <a:pPr lvl="2"/>
            <a:r>
              <a:rPr lang="en-US" dirty="0" err="1"/>
              <a:t>Ebene</a:t>
            </a:r>
            <a:r>
              <a:rPr lang="en-US" dirty="0"/>
              <a:t> 3</a:t>
            </a:r>
          </a:p>
          <a:p>
            <a:pPr lvl="3"/>
            <a:r>
              <a:rPr lang="en-US" dirty="0" err="1"/>
              <a:t>Ebene</a:t>
            </a:r>
            <a:r>
              <a:rPr lang="en-US" dirty="0"/>
              <a:t> 4</a:t>
            </a:r>
          </a:p>
          <a:p>
            <a:pPr lvl="4"/>
            <a:r>
              <a:rPr lang="en-US" dirty="0" err="1"/>
              <a:t>Ebene</a:t>
            </a:r>
            <a:r>
              <a:rPr lang="en-US" dirty="0"/>
              <a:t> 5</a:t>
            </a:r>
          </a:p>
          <a:p>
            <a:pPr marL="0" lvl="1" indent="0">
              <a:buNone/>
            </a:pPr>
            <a:endParaRPr lang="de-DE" dirty="0"/>
          </a:p>
        </p:txBody>
      </p:sp>
      <p:sp>
        <p:nvSpPr>
          <p:cNvPr id="4" name="Title"/>
          <p:cNvSpPr>
            <a:spLocks noGrp="1"/>
          </p:cNvSpPr>
          <p:nvPr>
            <p:ph type="title"/>
          </p:nvPr>
        </p:nvSpPr>
        <p:spPr>
          <a:xfrm>
            <a:off x="503870" y="504761"/>
            <a:ext cx="11183564" cy="369332"/>
          </a:xfrm>
        </p:spPr>
        <p:txBody>
          <a:bodyPr/>
          <a:lstStyle/>
          <a:p>
            <a:r>
              <a:rPr lang="en-US" sz="2400" dirty="0"/>
              <a:t>Template 3</a:t>
            </a:r>
          </a:p>
        </p:txBody>
      </p:sp>
    </p:spTree>
    <p:extLst>
      <p:ext uri="{BB962C8B-B14F-4D97-AF65-F5344CB8AC3E}">
        <p14:creationId xmlns:p14="http://schemas.microsoft.com/office/powerpoint/2010/main" val="421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A919D9-0C96-4357-9CFD-BA66F8A9FD5B}"/>
              </a:ext>
            </a:extLst>
          </p:cNvPr>
          <p:cNvPicPr>
            <a:picLocks noChangeAspect="1"/>
          </p:cNvPicPr>
          <p:nvPr/>
        </p:nvPicPr>
        <p:blipFill>
          <a:blip r:embed="rId2"/>
          <a:stretch>
            <a:fillRect/>
          </a:stretch>
        </p:blipFill>
        <p:spPr>
          <a:xfrm>
            <a:off x="8770777" y="2761861"/>
            <a:ext cx="2776033" cy="3763855"/>
          </a:xfrm>
          <a:prstGeom prst="rect">
            <a:avLst/>
          </a:prstGeom>
          <a:ln w="12700">
            <a:solidFill>
              <a:schemeClr val="tx1"/>
            </a:solidFill>
          </a:ln>
        </p:spPr>
      </p:pic>
      <p:pic>
        <p:nvPicPr>
          <p:cNvPr id="10" name="Picture 9">
            <a:extLst>
              <a:ext uri="{FF2B5EF4-FFF2-40B4-BE49-F238E27FC236}">
                <a16:creationId xmlns:a16="http://schemas.microsoft.com/office/drawing/2014/main" id="{0C6CB4FB-1CAC-4DB0-B1CE-FF3CFA660858}"/>
              </a:ext>
            </a:extLst>
          </p:cNvPr>
          <p:cNvPicPr>
            <a:picLocks noChangeAspect="1"/>
          </p:cNvPicPr>
          <p:nvPr/>
        </p:nvPicPr>
        <p:blipFill>
          <a:blip r:embed="rId3"/>
          <a:stretch>
            <a:fillRect/>
          </a:stretch>
        </p:blipFill>
        <p:spPr>
          <a:xfrm>
            <a:off x="6973385" y="314876"/>
            <a:ext cx="3068717" cy="2360551"/>
          </a:xfrm>
          <a:prstGeom prst="rect">
            <a:avLst/>
          </a:prstGeom>
          <a:ln w="12700">
            <a:solidFill>
              <a:schemeClr val="tx1"/>
            </a:solidFill>
          </a:ln>
        </p:spPr>
      </p:pic>
      <p:pic>
        <p:nvPicPr>
          <p:cNvPr id="24" name="Picture 23">
            <a:extLst>
              <a:ext uri="{FF2B5EF4-FFF2-40B4-BE49-F238E27FC236}">
                <a16:creationId xmlns:a16="http://schemas.microsoft.com/office/drawing/2014/main" id="{997D56D3-8A5F-4A46-A831-AC1A5FDC9D95}"/>
              </a:ext>
            </a:extLst>
          </p:cNvPr>
          <p:cNvPicPr>
            <a:picLocks noChangeAspect="1"/>
          </p:cNvPicPr>
          <p:nvPr/>
        </p:nvPicPr>
        <p:blipFill>
          <a:blip r:embed="rId4"/>
          <a:stretch>
            <a:fillRect/>
          </a:stretch>
        </p:blipFill>
        <p:spPr>
          <a:xfrm>
            <a:off x="4951736" y="2761861"/>
            <a:ext cx="2233632" cy="3763855"/>
          </a:xfrm>
          <a:prstGeom prst="rect">
            <a:avLst/>
          </a:prstGeom>
          <a:ln w="12700">
            <a:solidFill>
              <a:schemeClr val="tx1"/>
            </a:solidFill>
          </a:ln>
        </p:spPr>
      </p:pic>
      <p:pic>
        <p:nvPicPr>
          <p:cNvPr id="35" name="Picture 34">
            <a:extLst>
              <a:ext uri="{FF2B5EF4-FFF2-40B4-BE49-F238E27FC236}">
                <a16:creationId xmlns:a16="http://schemas.microsoft.com/office/drawing/2014/main" id="{1BA23544-95A7-4667-99F4-F32F18B0F764}"/>
              </a:ext>
            </a:extLst>
          </p:cNvPr>
          <p:cNvPicPr>
            <a:picLocks noChangeAspect="1"/>
          </p:cNvPicPr>
          <p:nvPr/>
        </p:nvPicPr>
        <p:blipFill>
          <a:blip r:embed="rId5"/>
          <a:stretch>
            <a:fillRect/>
          </a:stretch>
        </p:blipFill>
        <p:spPr>
          <a:xfrm>
            <a:off x="800240" y="2761861"/>
            <a:ext cx="2577794" cy="3763855"/>
          </a:xfrm>
          <a:prstGeom prst="rect">
            <a:avLst/>
          </a:prstGeom>
          <a:ln w="12700">
            <a:solidFill>
              <a:schemeClr val="tx1"/>
            </a:solidFill>
          </a:ln>
        </p:spPr>
      </p:pic>
      <p:pic>
        <p:nvPicPr>
          <p:cNvPr id="37" name="Picture 36">
            <a:extLst>
              <a:ext uri="{FF2B5EF4-FFF2-40B4-BE49-F238E27FC236}">
                <a16:creationId xmlns:a16="http://schemas.microsoft.com/office/drawing/2014/main" id="{D59138D9-CC66-4BBA-A6B0-912E0B06980C}"/>
              </a:ext>
            </a:extLst>
          </p:cNvPr>
          <p:cNvPicPr>
            <a:picLocks noChangeAspect="1"/>
          </p:cNvPicPr>
          <p:nvPr/>
        </p:nvPicPr>
        <p:blipFill>
          <a:blip r:embed="rId6"/>
          <a:stretch>
            <a:fillRect/>
          </a:stretch>
        </p:blipFill>
        <p:spPr>
          <a:xfrm>
            <a:off x="2460919" y="314876"/>
            <a:ext cx="3411454" cy="2378236"/>
          </a:xfrm>
          <a:prstGeom prst="rect">
            <a:avLst/>
          </a:prstGeom>
          <a:ln w="12700">
            <a:solidFill>
              <a:schemeClr val="tx1"/>
            </a:solidFill>
          </a:ln>
        </p:spPr>
      </p:pic>
    </p:spTree>
    <p:extLst>
      <p:ext uri="{BB962C8B-B14F-4D97-AF65-F5344CB8AC3E}">
        <p14:creationId xmlns:p14="http://schemas.microsoft.com/office/powerpoint/2010/main" val="428984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a:extLst>
              <a:ext uri="{FF2B5EF4-FFF2-40B4-BE49-F238E27FC236}">
                <a16:creationId xmlns:a16="http://schemas.microsoft.com/office/drawing/2014/main" id="{577291C9-95D8-47E3-AC3F-EE31264C0769}"/>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1834" r="1834"/>
          <a:stretch>
            <a:fillRect/>
          </a:stretch>
        </p:blipFill>
        <p:spPr bwMode="gray">
          <a:xfrm>
            <a:off x="2" y="265446"/>
            <a:ext cx="3909526" cy="6592554"/>
          </a:xfrm>
        </p:spPr>
      </p:pic>
      <p:sp>
        <p:nvSpPr>
          <p:cNvPr id="2" name="Title"/>
          <p:cNvSpPr>
            <a:spLocks noGrp="1"/>
          </p:cNvSpPr>
          <p:nvPr>
            <p:ph type="title"/>
          </p:nvPr>
        </p:nvSpPr>
        <p:spPr>
          <a:xfrm>
            <a:off x="4245446" y="440668"/>
            <a:ext cx="7090154" cy="492443"/>
          </a:xfrm>
        </p:spPr>
        <p:txBody>
          <a:bodyPr/>
          <a:lstStyle/>
          <a:p>
            <a:pPr algn="ctr"/>
            <a:r>
              <a:rPr lang="en-US" sz="3200" dirty="0" err="1"/>
              <a:t>dashup</a:t>
            </a:r>
            <a:r>
              <a:rPr lang="en-US" sz="3200" dirty="0"/>
              <a:t> – your productivity tool</a:t>
            </a:r>
          </a:p>
        </p:txBody>
      </p:sp>
      <p:pic>
        <p:nvPicPr>
          <p:cNvPr id="7" name="Picture 6">
            <a:extLst>
              <a:ext uri="{FF2B5EF4-FFF2-40B4-BE49-F238E27FC236}">
                <a16:creationId xmlns:a16="http://schemas.microsoft.com/office/drawing/2014/main" id="{BB958AAA-3494-4D41-A2A2-D0E3C7B71DFE}"/>
              </a:ext>
            </a:extLst>
          </p:cNvPr>
          <p:cNvPicPr>
            <a:picLocks noChangeAspect="1"/>
          </p:cNvPicPr>
          <p:nvPr/>
        </p:nvPicPr>
        <p:blipFill>
          <a:blip r:embed="rId3"/>
          <a:stretch>
            <a:fillRect/>
          </a:stretch>
        </p:blipFill>
        <p:spPr>
          <a:xfrm>
            <a:off x="6418663" y="1287135"/>
            <a:ext cx="2743720" cy="4549175"/>
          </a:xfrm>
          <a:prstGeom prst="rect">
            <a:avLst/>
          </a:prstGeom>
        </p:spPr>
      </p:pic>
    </p:spTree>
    <p:extLst>
      <p:ext uri="{BB962C8B-B14F-4D97-AF65-F5344CB8AC3E}">
        <p14:creationId xmlns:p14="http://schemas.microsoft.com/office/powerpoint/2010/main" val="30144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97D6B-71BF-4E04-AD3B-58548AA65150}"/>
              </a:ext>
            </a:extLst>
          </p:cNvPr>
          <p:cNvPicPr>
            <a:picLocks noChangeAspect="1"/>
          </p:cNvPicPr>
          <p:nvPr/>
        </p:nvPicPr>
        <p:blipFill>
          <a:blip r:embed="rId2"/>
          <a:stretch>
            <a:fillRect/>
          </a:stretch>
        </p:blipFill>
        <p:spPr>
          <a:xfrm>
            <a:off x="1719978" y="504761"/>
            <a:ext cx="8537579" cy="5998676"/>
          </a:xfrm>
          <a:prstGeom prst="rect">
            <a:avLst/>
          </a:prstGeom>
        </p:spPr>
      </p:pic>
    </p:spTree>
    <p:extLst>
      <p:ext uri="{BB962C8B-B14F-4D97-AF65-F5344CB8AC3E}">
        <p14:creationId xmlns:p14="http://schemas.microsoft.com/office/powerpoint/2010/main" val="234215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4955AB-1B49-CC49-87F7-2CB17407A83E}"/>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saturation sat="115000"/>
                    </a14:imgEffect>
                    <a14:imgEffect>
                      <a14:brightnessContrast bright="-1000" contrast="12000"/>
                    </a14:imgEffect>
                  </a14:imgLayer>
                </a14:imgProps>
              </a:ext>
              <a:ext uri="{28A0092B-C50C-407E-A947-70E740481C1C}">
                <a14:useLocalDpi xmlns:a14="http://schemas.microsoft.com/office/drawing/2010/main"/>
              </a:ext>
            </a:extLst>
          </a:blip>
          <a:srcRect/>
          <a:stretch/>
        </p:blipFill>
        <p:spPr>
          <a:xfrm>
            <a:off x="-33642" y="893"/>
            <a:ext cx="12225643" cy="6856216"/>
          </a:xfrm>
          <a:prstGeom prst="rect">
            <a:avLst/>
          </a:prstGeom>
        </p:spPr>
      </p:pic>
      <p:sp>
        <p:nvSpPr>
          <p:cNvPr id="7" name="Rectangle 6">
            <a:extLst>
              <a:ext uri="{FF2B5EF4-FFF2-40B4-BE49-F238E27FC236}">
                <a16:creationId xmlns:a16="http://schemas.microsoft.com/office/drawing/2014/main" id="{2C21D3ED-6C6E-A44E-A1A4-CE0D943C194C}"/>
              </a:ext>
            </a:extLst>
          </p:cNvPr>
          <p:cNvSpPr/>
          <p:nvPr/>
        </p:nvSpPr>
        <p:spPr bwMode="gray">
          <a:xfrm>
            <a:off x="-6647" y="2310355"/>
            <a:ext cx="12198647" cy="4546753"/>
          </a:xfrm>
          <a:prstGeom prst="rect">
            <a:avLst/>
          </a:prstGeom>
          <a:gradFill>
            <a:gsLst>
              <a:gs pos="0">
                <a:schemeClr val="tx1">
                  <a:alpha val="84000"/>
                </a:schemeClr>
              </a:gs>
              <a:gs pos="100000">
                <a:schemeClr val="tx1">
                  <a:alpha val="0"/>
                </a:schemeClr>
              </a:gs>
            </a:gsLst>
            <a:lin ang="16200000" scaled="0"/>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799" kern="0" dirty="0" err="1">
              <a:ea typeface="Arial Unicode MS" pitchFamily="34" charset="-128"/>
              <a:cs typeface="Arial Unicode MS" pitchFamily="34" charset="-128"/>
            </a:endParaRPr>
          </a:p>
        </p:txBody>
      </p:sp>
      <p:sp>
        <p:nvSpPr>
          <p:cNvPr id="9" name="Divider">
            <a:extLst>
              <a:ext uri="{FF2B5EF4-FFF2-40B4-BE49-F238E27FC236}">
                <a16:creationId xmlns:a16="http://schemas.microsoft.com/office/drawing/2014/main" id="{7552EE42-A439-BE40-A500-342B46DDDC3E}"/>
              </a:ext>
            </a:extLst>
          </p:cNvPr>
          <p:cNvSpPr txBox="1">
            <a:spLocks/>
          </p:cNvSpPr>
          <p:nvPr/>
        </p:nvSpPr>
        <p:spPr bwMode="gray">
          <a:xfrm>
            <a:off x="503869" y="3090533"/>
            <a:ext cx="11151696" cy="676932"/>
          </a:xfrm>
          <a:prstGeom prst="rect">
            <a:avLst/>
          </a:prstGeom>
        </p:spPr>
        <p:txBody>
          <a:bodyPr vert="horz" wrap="square" lIns="0" tIns="0" rIns="0" bIns="0" rtlCol="0" anchor="ctr" anchorCtr="0">
            <a:noAutofit/>
          </a:bodyPr>
          <a:lstStyle>
            <a:lvl1pPr algn="l" defTabSz="1088558" rtl="0" eaLnBrk="1" latinLnBrk="0" hangingPunct="1">
              <a:spcBef>
                <a:spcPct val="0"/>
              </a:spcBef>
              <a:buNone/>
              <a:defRPr sz="4400" b="1" kern="1200" baseline="0">
                <a:solidFill>
                  <a:schemeClr val="tx1"/>
                </a:solidFill>
                <a:latin typeface="+mj-lt"/>
                <a:ea typeface="+mj-ea"/>
                <a:cs typeface="+mj-cs"/>
              </a:defRPr>
            </a:lvl1pPr>
          </a:lstStyle>
          <a:p>
            <a:r>
              <a:rPr lang="en-US" sz="4399" dirty="0" err="1">
                <a:solidFill>
                  <a:schemeClr val="bg1"/>
                </a:solidFill>
              </a:rPr>
              <a:t>dashup</a:t>
            </a:r>
            <a:r>
              <a:rPr lang="en-US" sz="4399" dirty="0">
                <a:solidFill>
                  <a:schemeClr val="accent1"/>
                </a:solidFill>
              </a:rPr>
              <a:t> Web Application</a:t>
            </a:r>
          </a:p>
        </p:txBody>
      </p:sp>
    </p:spTree>
    <p:extLst>
      <p:ext uri="{BB962C8B-B14F-4D97-AF65-F5344CB8AC3E}">
        <p14:creationId xmlns:p14="http://schemas.microsoft.com/office/powerpoint/2010/main" val="3531621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F04D45-5EDB-4C51-B20E-FA2769DB7395}"/>
              </a:ext>
            </a:extLst>
          </p:cNvPr>
          <p:cNvSpPr>
            <a:spLocks noGrp="1"/>
          </p:cNvSpPr>
          <p:nvPr>
            <p:ph type="title"/>
          </p:nvPr>
        </p:nvSpPr>
        <p:spPr>
          <a:xfrm>
            <a:off x="503870" y="504000"/>
            <a:ext cx="11183564" cy="369332"/>
          </a:xfrm>
        </p:spPr>
        <p:txBody>
          <a:bodyPr/>
          <a:lstStyle/>
          <a:p>
            <a:r>
              <a:rPr lang="de-DE" sz="2400" dirty="0"/>
              <a:t>Marketplace</a:t>
            </a:r>
          </a:p>
        </p:txBody>
      </p:sp>
      <p:pic>
        <p:nvPicPr>
          <p:cNvPr id="18" name="Picture 17">
            <a:extLst>
              <a:ext uri="{FF2B5EF4-FFF2-40B4-BE49-F238E27FC236}">
                <a16:creationId xmlns:a16="http://schemas.microsoft.com/office/drawing/2014/main" id="{417011A7-AA05-441C-8463-AB7332B62E7E}"/>
              </a:ext>
            </a:extLst>
          </p:cNvPr>
          <p:cNvPicPr>
            <a:picLocks noChangeAspect="1"/>
          </p:cNvPicPr>
          <p:nvPr/>
        </p:nvPicPr>
        <p:blipFill>
          <a:blip r:embed="rId2"/>
          <a:stretch>
            <a:fillRect/>
          </a:stretch>
        </p:blipFill>
        <p:spPr>
          <a:xfrm>
            <a:off x="1378872" y="1147204"/>
            <a:ext cx="9433560" cy="5049499"/>
          </a:xfrm>
          <a:prstGeom prst="rect">
            <a:avLst/>
          </a:prstGeom>
        </p:spPr>
      </p:pic>
    </p:spTree>
    <p:extLst>
      <p:ext uri="{BB962C8B-B14F-4D97-AF65-F5344CB8AC3E}">
        <p14:creationId xmlns:p14="http://schemas.microsoft.com/office/powerpoint/2010/main" val="1489287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F04D45-5EDB-4C51-B20E-FA2769DB7395}"/>
              </a:ext>
            </a:extLst>
          </p:cNvPr>
          <p:cNvSpPr>
            <a:spLocks noGrp="1"/>
          </p:cNvSpPr>
          <p:nvPr>
            <p:ph type="title"/>
          </p:nvPr>
        </p:nvSpPr>
        <p:spPr>
          <a:xfrm>
            <a:off x="503870" y="504000"/>
            <a:ext cx="11183564" cy="369332"/>
          </a:xfrm>
        </p:spPr>
        <p:txBody>
          <a:bodyPr/>
          <a:lstStyle/>
          <a:p>
            <a:r>
              <a:rPr lang="de-DE" sz="2400" dirty="0"/>
              <a:t>Marketplace</a:t>
            </a:r>
          </a:p>
        </p:txBody>
      </p:sp>
      <p:pic>
        <p:nvPicPr>
          <p:cNvPr id="4" name="Picture 3">
            <a:extLst>
              <a:ext uri="{FF2B5EF4-FFF2-40B4-BE49-F238E27FC236}">
                <a16:creationId xmlns:a16="http://schemas.microsoft.com/office/drawing/2014/main" id="{1D6C0EC4-B951-48DB-85AA-631FD1FB9370}"/>
              </a:ext>
            </a:extLst>
          </p:cNvPr>
          <p:cNvPicPr>
            <a:picLocks noChangeAspect="1"/>
          </p:cNvPicPr>
          <p:nvPr/>
        </p:nvPicPr>
        <p:blipFill>
          <a:blip r:embed="rId2"/>
          <a:stretch>
            <a:fillRect/>
          </a:stretch>
        </p:blipFill>
        <p:spPr>
          <a:xfrm>
            <a:off x="1378871" y="1147203"/>
            <a:ext cx="9438195" cy="5055477"/>
          </a:xfrm>
          <a:prstGeom prst="rect">
            <a:avLst/>
          </a:prstGeom>
        </p:spPr>
      </p:pic>
    </p:spTree>
    <p:extLst>
      <p:ext uri="{BB962C8B-B14F-4D97-AF65-F5344CB8AC3E}">
        <p14:creationId xmlns:p14="http://schemas.microsoft.com/office/powerpoint/2010/main" val="164140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F9736D55-1251-40D6-B7A3-20ED26F3791D}"/>
              </a:ext>
            </a:extLst>
          </p:cNvPr>
          <p:cNvPicPr>
            <a:picLocks noGrp="1" noChangeAspect="1"/>
          </p:cNvPicPr>
          <p:nvPr>
            <p:ph type="pic" sz="quarter" idx="10"/>
          </p:nvPr>
        </p:nvPicPr>
        <p:blipFill>
          <a:blip r:embed="rId3"/>
          <a:srcRect t="7813" b="7813"/>
          <a:stretch>
            <a:fillRect/>
          </a:stretch>
        </p:blipFill>
        <p:spPr>
          <a:xfrm>
            <a:off x="0" y="0"/>
            <a:ext cx="12192000" cy="6858000"/>
          </a:xfrm>
        </p:spPr>
      </p:pic>
      <p:sp>
        <p:nvSpPr>
          <p:cNvPr id="22" name="Title 3">
            <a:extLst>
              <a:ext uri="{FF2B5EF4-FFF2-40B4-BE49-F238E27FC236}">
                <a16:creationId xmlns:a16="http://schemas.microsoft.com/office/drawing/2014/main" id="{ED5EF204-A7A0-4E39-AF49-ABCBD3BEB3CB}"/>
              </a:ext>
            </a:extLst>
          </p:cNvPr>
          <p:cNvSpPr txBox="1">
            <a:spLocks/>
          </p:cNvSpPr>
          <p:nvPr/>
        </p:nvSpPr>
        <p:spPr>
          <a:xfrm>
            <a:off x="802449" y="2751892"/>
            <a:ext cx="11182288" cy="677108"/>
          </a:xfrm>
          <a:prstGeom prst="rect">
            <a:avLst/>
          </a:prstGeom>
        </p:spPr>
        <p:txBody>
          <a:bodyPr/>
          <a:lstStyle>
            <a:lvl1pPr algn="l" defTabSz="1088231" rtl="0" eaLnBrk="1" latinLnBrk="0" hangingPunct="1">
              <a:spcBef>
                <a:spcPct val="0"/>
              </a:spcBef>
              <a:buNone/>
              <a:defRPr sz="2399" b="1" kern="1200" baseline="0">
                <a:solidFill>
                  <a:schemeClr val="tx1"/>
                </a:solidFill>
                <a:latin typeface="+mj-lt"/>
                <a:ea typeface="+mj-ea"/>
                <a:cs typeface="+mj-cs"/>
              </a:defRPr>
            </a:lvl1pPr>
          </a:lstStyle>
          <a:p>
            <a:r>
              <a:rPr lang="en-US" sz="4400" dirty="0"/>
              <a:t>Architecture</a:t>
            </a:r>
          </a:p>
        </p:txBody>
      </p:sp>
    </p:spTree>
    <p:extLst>
      <p:ext uri="{BB962C8B-B14F-4D97-AF65-F5344CB8AC3E}">
        <p14:creationId xmlns:p14="http://schemas.microsoft.com/office/powerpoint/2010/main" val="2671081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P 2018 16x9 black and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black_and_white.potx" id="{08263AC0-2531-4413-8F3D-D7E14726A8FE}" vid="{0778CE89-2A99-4D60-9731-8546470E4E8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Words>
  <Application>Microsoft Office PowerPoint</Application>
  <PresentationFormat>Widescreen</PresentationFormat>
  <Paragraphs>83</Paragraphs>
  <Slides>24</Slides>
  <Notes>6</Notes>
  <HiddenSlides>3</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vt:lpstr>
      <vt:lpstr>Arial Unicode MS</vt:lpstr>
      <vt:lpstr>Calibri</vt:lpstr>
      <vt:lpstr>Calibri Light</vt:lpstr>
      <vt:lpstr>Courier New</vt:lpstr>
      <vt:lpstr>Lucida Console</vt:lpstr>
      <vt:lpstr>Symbol</vt:lpstr>
      <vt:lpstr>Wingdings</vt:lpstr>
      <vt:lpstr>Office Theme</vt:lpstr>
      <vt:lpstr>SAP 2018 16x9 black and white</vt:lpstr>
      <vt:lpstr>dashup Midterm Presentation</vt:lpstr>
      <vt:lpstr>PowerPoint Presentation</vt:lpstr>
      <vt:lpstr>PowerPoint Presentation</vt:lpstr>
      <vt:lpstr>dashup – your productivity tool</vt:lpstr>
      <vt:lpstr>PowerPoint Presentation</vt:lpstr>
      <vt:lpstr>PowerPoint Presentation</vt:lpstr>
      <vt:lpstr>Marketplace</vt:lpstr>
      <vt:lpstr>Marketplace</vt:lpstr>
      <vt:lpstr>PowerPoint Presentation</vt:lpstr>
      <vt:lpstr>Architecture Architecture</vt:lpstr>
      <vt:lpstr>Architecture Configuration</vt:lpstr>
      <vt:lpstr>Architecture Automation</vt:lpstr>
      <vt:lpstr>Architecture Testing</vt:lpstr>
      <vt:lpstr>Architecture Creating own custom panels?</vt:lpstr>
      <vt:lpstr>Project Management</vt:lpstr>
      <vt:lpstr>Project Management</vt:lpstr>
      <vt:lpstr>Issues List</vt:lpstr>
      <vt:lpstr>Cumulative Flow</vt:lpstr>
      <vt:lpstr>Burndown Chart</vt:lpstr>
      <vt:lpstr>Thank You.</vt:lpstr>
      <vt:lpstr>PowerPoint Presentation</vt:lpstr>
      <vt:lpstr>Template 1</vt:lpstr>
      <vt:lpstr>Template 2</vt:lpstr>
      <vt:lpstr>Template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Network Zwischenpräsentation</dc:title>
  <dc:creator>Hausberger, Felix</dc:creator>
  <cp:lastModifiedBy>Hausberger, Felix</cp:lastModifiedBy>
  <cp:revision>171</cp:revision>
  <dcterms:created xsi:type="dcterms:W3CDTF">2018-07-05T19:16:30Z</dcterms:created>
  <dcterms:modified xsi:type="dcterms:W3CDTF">2018-12-11T19:32:36Z</dcterms:modified>
</cp:coreProperties>
</file>